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3"/>
  </p:notesMasterIdLst>
  <p:sldIdLst>
    <p:sldId id="334" r:id="rId2"/>
    <p:sldId id="335" r:id="rId3"/>
    <p:sldId id="316" r:id="rId4"/>
    <p:sldId id="374" r:id="rId5"/>
    <p:sldId id="375" r:id="rId6"/>
    <p:sldId id="376" r:id="rId7"/>
    <p:sldId id="377" r:id="rId8"/>
    <p:sldId id="380" r:id="rId9"/>
    <p:sldId id="381" r:id="rId10"/>
    <p:sldId id="378" r:id="rId11"/>
    <p:sldId id="336" r:id="rId12"/>
    <p:sldId id="317" r:id="rId13"/>
    <p:sldId id="318" r:id="rId14"/>
    <p:sldId id="319" r:id="rId15"/>
    <p:sldId id="337" r:id="rId16"/>
    <p:sldId id="338" r:id="rId17"/>
    <p:sldId id="339" r:id="rId18"/>
    <p:sldId id="340" r:id="rId19"/>
    <p:sldId id="345" r:id="rId20"/>
    <p:sldId id="359" r:id="rId21"/>
    <p:sldId id="360" r:id="rId22"/>
    <p:sldId id="367" r:id="rId23"/>
    <p:sldId id="320" r:id="rId24"/>
    <p:sldId id="341" r:id="rId25"/>
    <p:sldId id="342" r:id="rId26"/>
    <p:sldId id="343" r:id="rId27"/>
    <p:sldId id="344" r:id="rId28"/>
    <p:sldId id="346" r:id="rId29"/>
    <p:sldId id="361" r:id="rId30"/>
    <p:sldId id="362" r:id="rId31"/>
    <p:sldId id="368" r:id="rId32"/>
    <p:sldId id="331" r:id="rId33"/>
    <p:sldId id="357" r:id="rId34"/>
    <p:sldId id="332" r:id="rId35"/>
    <p:sldId id="358" r:id="rId36"/>
    <p:sldId id="321" r:id="rId37"/>
    <p:sldId id="347" r:id="rId38"/>
    <p:sldId id="363" r:id="rId39"/>
    <p:sldId id="364" r:id="rId40"/>
    <p:sldId id="348" r:id="rId41"/>
    <p:sldId id="349" r:id="rId42"/>
    <p:sldId id="350" r:id="rId43"/>
    <p:sldId id="351" r:id="rId44"/>
    <p:sldId id="369" r:id="rId45"/>
    <p:sldId id="322" r:id="rId46"/>
    <p:sldId id="352" r:id="rId47"/>
    <p:sldId id="365" r:id="rId48"/>
    <p:sldId id="366" r:id="rId49"/>
    <p:sldId id="353" r:id="rId50"/>
    <p:sldId id="354" r:id="rId51"/>
    <p:sldId id="355" r:id="rId52"/>
    <p:sldId id="356" r:id="rId53"/>
    <p:sldId id="370" r:id="rId54"/>
    <p:sldId id="323" r:id="rId55"/>
    <p:sldId id="324" r:id="rId56"/>
    <p:sldId id="325" r:id="rId57"/>
    <p:sldId id="333" r:id="rId58"/>
    <p:sldId id="328" r:id="rId59"/>
    <p:sldId id="371" r:id="rId60"/>
    <p:sldId id="372" r:id="rId61"/>
    <p:sldId id="373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3958"/>
    <a:srgbClr val="DCB9E1"/>
    <a:srgbClr val="8AB791"/>
    <a:srgbClr val="FFD36D"/>
    <a:srgbClr val="9ACAEC"/>
    <a:srgbClr val="EF907B"/>
    <a:srgbClr val="117AAB"/>
    <a:srgbClr val="FCE7A8"/>
    <a:srgbClr val="F9F9FC"/>
    <a:srgbClr val="55C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B7711E-CF48-4B60-9C49-CA33BF36C23B}" v="1" dt="2023-10-20T21:42:24.0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04"/>
    <p:restoredTop sz="94708"/>
  </p:normalViewPr>
  <p:slideViewPr>
    <p:cSldViewPr snapToGrid="0" snapToObjects="1">
      <p:cViewPr varScale="1">
        <p:scale>
          <a:sx n="103" d="100"/>
          <a:sy n="103" d="100"/>
        </p:scale>
        <p:origin x="14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 Panike" clId="Web-{F8B7711E-CF48-4B60-9C49-CA33BF36C23B}"/>
    <pc:docChg chg="delSld">
      <pc:chgData name="Eliza Panike" userId="" providerId="" clId="Web-{F8B7711E-CF48-4B60-9C49-CA33BF36C23B}" dt="2023-10-20T21:42:24.049" v="0"/>
      <pc:docMkLst>
        <pc:docMk/>
      </pc:docMkLst>
      <pc:sldChg chg="del">
        <pc:chgData name="Eliza Panike" userId="" providerId="" clId="Web-{F8B7711E-CF48-4B60-9C49-CA33BF36C23B}" dt="2023-10-20T21:42:24.049" v="0"/>
        <pc:sldMkLst>
          <pc:docMk/>
          <pc:sldMk cId="2298303658" sldId="37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A6AFD7-1E53-B541-8392-C91F30DBBE35}" type="datetimeFigureOut">
              <a:rPr lang="en-US" smtClean="0"/>
              <a:t>1/17/24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100C4-3559-AD48-84A2-FA6731F903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51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A5E099-3F09-981E-D985-746CCF0B3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0D244-D4CD-3BE2-83C7-0F8087D6E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04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87103"/>
            <a:ext cx="7300944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143" y="1711922"/>
            <a:ext cx="7301449" cy="383639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text (1 COLUMN)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143" y="1051905"/>
            <a:ext cx="7301449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5874AE-7EFF-B83B-FEE8-F565F248A5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07242" y="394288"/>
            <a:ext cx="3073400" cy="5461000"/>
          </a:xfrm>
          <a:prstGeom prst="rect">
            <a:avLst/>
          </a:prstGeom>
        </p:spPr>
      </p:pic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94E4BF22-7F99-DED6-2B4B-D637C8D4EDC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33134" y="-1"/>
            <a:ext cx="2996871" cy="1800859"/>
          </a:xfrm>
          <a:custGeom>
            <a:avLst/>
            <a:gdLst>
              <a:gd name="connsiteX0" fmla="*/ 31855 w 2996871"/>
              <a:gd name="connsiteY0" fmla="*/ 0 h 1800859"/>
              <a:gd name="connsiteX1" fmla="*/ 2965017 w 2996871"/>
              <a:gd name="connsiteY1" fmla="*/ 0 h 1800859"/>
              <a:gd name="connsiteX2" fmla="*/ 2996871 w 2996871"/>
              <a:gd name="connsiteY2" fmla="*/ 307340 h 1800859"/>
              <a:gd name="connsiteX3" fmla="*/ 1498436 w 2996871"/>
              <a:gd name="connsiteY3" fmla="*/ 1800859 h 1800859"/>
              <a:gd name="connsiteX4" fmla="*/ 0 w 2996871"/>
              <a:gd name="connsiteY4" fmla="*/ 307340 h 1800859"/>
              <a:gd name="connsiteX5" fmla="*/ 31855 w 2996871"/>
              <a:gd name="connsiteY5" fmla="*/ 0 h 180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6871" h="1800859">
                <a:moveTo>
                  <a:pt x="31855" y="0"/>
                </a:moveTo>
                <a:lnTo>
                  <a:pt x="2965017" y="0"/>
                </a:lnTo>
                <a:cubicBezTo>
                  <a:pt x="2985404" y="99060"/>
                  <a:pt x="2996871" y="201930"/>
                  <a:pt x="2996871" y="307340"/>
                </a:cubicBezTo>
                <a:cubicBezTo>
                  <a:pt x="2996871" y="1132839"/>
                  <a:pt x="2325379" y="1800859"/>
                  <a:pt x="1498436" y="1800859"/>
                </a:cubicBezTo>
                <a:cubicBezTo>
                  <a:pt x="671493" y="1800859"/>
                  <a:pt x="0" y="1132839"/>
                  <a:pt x="0" y="307340"/>
                </a:cubicBezTo>
                <a:cubicBezTo>
                  <a:pt x="0" y="201930"/>
                  <a:pt x="11468" y="99060"/>
                  <a:pt x="31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9C8F27F-F56D-14FD-CC77-3D14F28644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225960" y="1217924"/>
            <a:ext cx="1966039" cy="2437631"/>
          </a:xfrm>
          <a:custGeom>
            <a:avLst/>
            <a:gdLst>
              <a:gd name="connsiteX0" fmla="*/ 1966039 w 1966039"/>
              <a:gd name="connsiteY0" fmla="*/ 0 h 2437631"/>
              <a:gd name="connsiteX1" fmla="*/ 1966039 w 1966039"/>
              <a:gd name="connsiteY1" fmla="*/ 2437631 h 2437631"/>
              <a:gd name="connsiteX2" fmla="*/ 72631 w 1966039"/>
              <a:gd name="connsiteY2" fmla="*/ 1300155 h 2437631"/>
              <a:gd name="connsiteX3" fmla="*/ 77704 w 1966039"/>
              <a:gd name="connsiteY3" fmla="*/ 1040886 h 2437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66039" h="2437631">
                <a:moveTo>
                  <a:pt x="1966039" y="0"/>
                </a:moveTo>
                <a:lnTo>
                  <a:pt x="1966039" y="2437631"/>
                </a:lnTo>
                <a:lnTo>
                  <a:pt x="72631" y="1300155"/>
                </a:lnTo>
                <a:cubicBezTo>
                  <a:pt x="-26288" y="1241692"/>
                  <a:pt x="-23751" y="1096807"/>
                  <a:pt x="77704" y="1040886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41">
            <a:extLst>
              <a:ext uri="{FF2B5EF4-FFF2-40B4-BE49-F238E27FC236}">
                <a16:creationId xmlns:a16="http://schemas.microsoft.com/office/drawing/2014/main" id="{CCF787B4-3E01-7444-BEE7-4AECA85BEFE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41986" y="3077973"/>
            <a:ext cx="2785916" cy="2785917"/>
          </a:xfrm>
          <a:custGeom>
            <a:avLst/>
            <a:gdLst>
              <a:gd name="connsiteX0" fmla="*/ 1794247 w 2785916"/>
              <a:gd name="connsiteY0" fmla="*/ 329 h 2785917"/>
              <a:gd name="connsiteX1" fmla="*/ 1958043 w 2785916"/>
              <a:gd name="connsiteY1" fmla="*/ 94930 h 2785917"/>
              <a:gd name="connsiteX2" fmla="*/ 2767869 w 2785916"/>
              <a:gd name="connsiteY2" fmla="*/ 1728678 h 2785917"/>
              <a:gd name="connsiteX3" fmla="*/ 2690987 w 2785916"/>
              <a:gd name="connsiteY3" fmla="*/ 1958044 h 2785917"/>
              <a:gd name="connsiteX4" fmla="*/ 1057239 w 2785916"/>
              <a:gd name="connsiteY4" fmla="*/ 2767870 h 2785917"/>
              <a:gd name="connsiteX5" fmla="*/ 827874 w 2785916"/>
              <a:gd name="connsiteY5" fmla="*/ 2690988 h 2785917"/>
              <a:gd name="connsiteX6" fmla="*/ 18047 w 2785916"/>
              <a:gd name="connsiteY6" fmla="*/ 1057240 h 2785917"/>
              <a:gd name="connsiteX7" fmla="*/ 94929 w 2785916"/>
              <a:gd name="connsiteY7" fmla="*/ 827875 h 2785917"/>
              <a:gd name="connsiteX8" fmla="*/ 1728677 w 2785916"/>
              <a:gd name="connsiteY8" fmla="*/ 18048 h 2785917"/>
              <a:gd name="connsiteX9" fmla="*/ 1794247 w 2785916"/>
              <a:gd name="connsiteY9" fmla="*/ 329 h 2785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85916" h="2785917">
                <a:moveTo>
                  <a:pt x="1794247" y="329"/>
                </a:moveTo>
                <a:cubicBezTo>
                  <a:pt x="1860739" y="-3815"/>
                  <a:pt x="1926329" y="31503"/>
                  <a:pt x="1958043" y="94930"/>
                </a:cubicBezTo>
                <a:lnTo>
                  <a:pt x="2767869" y="1728678"/>
                </a:lnTo>
                <a:cubicBezTo>
                  <a:pt x="2810155" y="1813249"/>
                  <a:pt x="2775558" y="1917040"/>
                  <a:pt x="2690987" y="1958044"/>
                </a:cubicBezTo>
                <a:lnTo>
                  <a:pt x="1057239" y="2767870"/>
                </a:lnTo>
                <a:cubicBezTo>
                  <a:pt x="972668" y="2810156"/>
                  <a:pt x="870159" y="2775559"/>
                  <a:pt x="827874" y="2690988"/>
                </a:cubicBezTo>
                <a:lnTo>
                  <a:pt x="18047" y="1057240"/>
                </a:lnTo>
                <a:cubicBezTo>
                  <a:pt x="-24238" y="972669"/>
                  <a:pt x="10359" y="870160"/>
                  <a:pt x="94929" y="827875"/>
                </a:cubicBezTo>
                <a:lnTo>
                  <a:pt x="1728677" y="18048"/>
                </a:lnTo>
                <a:cubicBezTo>
                  <a:pt x="1749820" y="7477"/>
                  <a:pt x="1772084" y="1711"/>
                  <a:pt x="1794247" y="32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A545B7F-544A-FCFD-27A7-923CDDEF3FB3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8C0A054D-EB7F-3EE5-E34B-4CE5DB18326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052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87103"/>
            <a:ext cx="10889652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62647" y="1711922"/>
            <a:ext cx="6180901" cy="383639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text (1 COLUMN)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143" y="1051905"/>
            <a:ext cx="10890405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FC9096-ED18-337A-C510-48B9F37584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1711922"/>
            <a:ext cx="5053263" cy="384274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304E93-1449-04DD-D7EE-54A03E94258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B7A8143-8D1D-16F3-9386-0C48763E3E8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384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87103"/>
            <a:ext cx="10889652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143" y="1711922"/>
            <a:ext cx="6180901" cy="383639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text (1 COLUMN)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143" y="1051905"/>
            <a:ext cx="10890405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FC9096-ED18-337A-C510-48B9F37584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138737" y="1711922"/>
            <a:ext cx="5053263" cy="3842741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354BCB2-37F6-8DD5-6CFF-C073785E62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54A9E68-222B-A446-5B33-39A1884AF17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920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F52BD4-35BC-4A46-08F8-6B379A7349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4625" y="1024403"/>
            <a:ext cx="9102749" cy="4556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libero id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.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id.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3061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128644-0EF9-5E47-1235-18E8EE3A8D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4625" y="1024403"/>
            <a:ext cx="9102749" cy="4556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libero id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.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id.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34756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C61240E-DDAC-4368-0A07-A9ECEFBF4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4625" y="880028"/>
            <a:ext cx="9102749" cy="4556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libero id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.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id.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5D27CC-1E0D-1937-D825-5B3F83E52CD7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3A75737-B2B7-15D7-8C06-02359E0B00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452" y="6331009"/>
            <a:ext cx="2161974" cy="370736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382D2-6B67-27BB-1F70-623C77FC565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65929A-2218-9CE2-0645-8C39E13AF87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793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C2BD11-0FFE-93A5-5B85-6FB3635DF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0578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4625" y="880028"/>
            <a:ext cx="9102749" cy="4556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libero id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.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id.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5D27CC-1E0D-1937-D825-5B3F83E52CD7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B01B8-ACEF-1F70-1889-E8C862E16E9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B56C6D2-A49E-8F55-A90D-CEB2F24AE62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2340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F53888-70C9-34C0-5DEC-3AC793A356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4625" y="880028"/>
            <a:ext cx="9102749" cy="455653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="1" i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Consectetur</a:t>
            </a:r>
            <a:r>
              <a:rPr lang="en-US" dirty="0"/>
              <a:t> libero id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nullam</a:t>
            </a:r>
            <a:r>
              <a:rPr lang="en-US" dirty="0"/>
              <a:t>.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pharetra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id.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5D27CC-1E0D-1937-D825-5B3F83E52CD7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410FA29-1825-AFF4-7F45-03D879459F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8452" y="6336525"/>
            <a:ext cx="2157047" cy="369891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DCACD0-3D8D-B4BE-AF4F-7A0A3EAEFF9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E0ACE7D-66FF-6281-9B0E-B6226551A31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50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587103"/>
            <a:ext cx="10890405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143" y="1051905"/>
            <a:ext cx="10891158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98DDC0-19CC-A62F-8B52-331F5070FFD6}"/>
              </a:ext>
            </a:extLst>
          </p:cNvPr>
          <p:cNvCxnSpPr>
            <a:cxnSpLocks/>
          </p:cNvCxnSpPr>
          <p:nvPr userDrawn="1"/>
        </p:nvCxnSpPr>
        <p:spPr>
          <a:xfrm>
            <a:off x="-1" y="3932604"/>
            <a:ext cx="12192001" cy="0"/>
          </a:xfrm>
          <a:prstGeom prst="line">
            <a:avLst/>
          </a:prstGeom>
          <a:ln w="25400" cap="rnd">
            <a:solidFill>
              <a:schemeClr val="bg1">
                <a:lumMod val="8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C5C034F-BBCA-4EE6-B2FA-4E09AF3C4E40}"/>
              </a:ext>
            </a:extLst>
          </p:cNvPr>
          <p:cNvGrpSpPr/>
          <p:nvPr userDrawn="1"/>
        </p:nvGrpSpPr>
        <p:grpSpPr>
          <a:xfrm>
            <a:off x="824737" y="3403214"/>
            <a:ext cx="1880713" cy="867993"/>
            <a:chOff x="824737" y="3403214"/>
            <a:chExt cx="1880713" cy="86799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BBBC19-82C3-D000-7431-AB589982A8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5093" y="3403214"/>
              <a:ext cx="0" cy="529389"/>
            </a:xfrm>
            <a:prstGeom prst="line">
              <a:avLst/>
            </a:prstGeom>
            <a:ln w="25400" cap="rnd">
              <a:solidFill>
                <a:srgbClr val="EF907B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58EFDE-F9CE-C2FD-8C12-38A176AFCD6E}"/>
                </a:ext>
              </a:extLst>
            </p:cNvPr>
            <p:cNvSpPr/>
            <p:nvPr/>
          </p:nvSpPr>
          <p:spPr>
            <a:xfrm>
              <a:off x="1431646" y="3604313"/>
              <a:ext cx="666894" cy="666894"/>
            </a:xfrm>
            <a:prstGeom prst="ellipse">
              <a:avLst/>
            </a:prstGeom>
            <a:solidFill>
              <a:srgbClr val="EF907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9B140F5-B064-B361-294A-730D3DEEC9DB}"/>
                </a:ext>
              </a:extLst>
            </p:cNvPr>
            <p:cNvCxnSpPr>
              <a:cxnSpLocks/>
            </p:cNvCxnSpPr>
            <p:nvPr/>
          </p:nvCxnSpPr>
          <p:spPr>
            <a:xfrm>
              <a:off x="824737" y="3403214"/>
              <a:ext cx="1880713" cy="0"/>
            </a:xfrm>
            <a:prstGeom prst="line">
              <a:avLst/>
            </a:prstGeom>
            <a:ln w="25400" cap="rnd">
              <a:solidFill>
                <a:srgbClr val="EF907B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9DE47725-CD1A-D70C-B112-16655EB6D019}"/>
                </a:ext>
              </a:extLst>
            </p:cNvPr>
            <p:cNvSpPr txBox="1">
              <a:spLocks/>
            </p:cNvSpPr>
            <p:nvPr/>
          </p:nvSpPr>
          <p:spPr>
            <a:xfrm>
              <a:off x="1541648" y="3713614"/>
              <a:ext cx="446889" cy="426962"/>
            </a:xfrm>
            <a:prstGeom prst="rect">
              <a:avLst/>
            </a:prstGeom>
          </p:spPr>
          <p:txBody>
            <a:bodyPr vert="horz" lIns="0" tIns="0" rIns="0" bIns="0" numCol="1" spcCol="7315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i="0" dirty="0">
                  <a:solidFill>
                    <a:srgbClr val="08395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717857-3609-A573-6888-863113445ADC}"/>
              </a:ext>
            </a:extLst>
          </p:cNvPr>
          <p:cNvGrpSpPr/>
          <p:nvPr userDrawn="1"/>
        </p:nvGrpSpPr>
        <p:grpSpPr>
          <a:xfrm>
            <a:off x="5142873" y="3403214"/>
            <a:ext cx="1880713" cy="867993"/>
            <a:chOff x="4279247" y="3403214"/>
            <a:chExt cx="1880713" cy="86799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113C69-260C-47AA-9646-9FE9514AFF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9603" y="3403214"/>
              <a:ext cx="0" cy="529389"/>
            </a:xfrm>
            <a:prstGeom prst="line">
              <a:avLst/>
            </a:prstGeom>
            <a:ln w="25400" cap="rnd">
              <a:solidFill>
                <a:srgbClr val="FFD36D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E452AF-1549-12A9-DF40-48154E020FCB}"/>
                </a:ext>
              </a:extLst>
            </p:cNvPr>
            <p:cNvSpPr/>
            <p:nvPr/>
          </p:nvSpPr>
          <p:spPr>
            <a:xfrm>
              <a:off x="4886156" y="3604313"/>
              <a:ext cx="666894" cy="666894"/>
            </a:xfrm>
            <a:prstGeom prst="ellipse">
              <a:avLst/>
            </a:prstGeom>
            <a:solidFill>
              <a:srgbClr val="FFD3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7AD60AA-0AC3-5F07-5DD2-F029883D2076}"/>
                </a:ext>
              </a:extLst>
            </p:cNvPr>
            <p:cNvCxnSpPr>
              <a:cxnSpLocks/>
            </p:cNvCxnSpPr>
            <p:nvPr/>
          </p:nvCxnSpPr>
          <p:spPr>
            <a:xfrm>
              <a:off x="4279247" y="3403214"/>
              <a:ext cx="1880713" cy="0"/>
            </a:xfrm>
            <a:prstGeom prst="line">
              <a:avLst/>
            </a:prstGeom>
            <a:ln w="25400" cap="rnd">
              <a:solidFill>
                <a:srgbClr val="FFD36D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1EB11E12-6156-3FBF-CA30-4874BF930AB3}"/>
                </a:ext>
              </a:extLst>
            </p:cNvPr>
            <p:cNvSpPr txBox="1">
              <a:spLocks/>
            </p:cNvSpPr>
            <p:nvPr/>
          </p:nvSpPr>
          <p:spPr>
            <a:xfrm>
              <a:off x="4996158" y="3713614"/>
              <a:ext cx="446889" cy="426962"/>
            </a:xfrm>
            <a:prstGeom prst="rect">
              <a:avLst/>
            </a:prstGeom>
          </p:spPr>
          <p:txBody>
            <a:bodyPr vert="horz" lIns="0" tIns="0" rIns="0" bIns="0" numCol="1" spcCol="7315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i="0" dirty="0">
                  <a:solidFill>
                    <a:srgbClr val="08395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8D8A46-2169-F8EB-48CA-8D3F37C29FAD}"/>
              </a:ext>
            </a:extLst>
          </p:cNvPr>
          <p:cNvGrpSpPr/>
          <p:nvPr userDrawn="1"/>
        </p:nvGrpSpPr>
        <p:grpSpPr>
          <a:xfrm>
            <a:off x="2983805" y="3604313"/>
            <a:ext cx="1880713" cy="867993"/>
            <a:chOff x="2551991" y="3604313"/>
            <a:chExt cx="1880713" cy="867993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EBFA42-881D-C1A3-E815-4C94D9A7949E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492348" y="3942917"/>
              <a:ext cx="0" cy="529389"/>
            </a:xfrm>
            <a:prstGeom prst="line">
              <a:avLst/>
            </a:prstGeom>
            <a:ln w="25400" cap="rnd">
              <a:solidFill>
                <a:srgbClr val="9ACAE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54B0D750-FE4B-B04E-0F3B-2A147B4FB2BE}"/>
                </a:ext>
              </a:extLst>
            </p:cNvPr>
            <p:cNvSpPr/>
            <p:nvPr/>
          </p:nvSpPr>
          <p:spPr>
            <a:xfrm rot="10800000">
              <a:off x="3158901" y="3604313"/>
              <a:ext cx="666894" cy="666894"/>
            </a:xfrm>
            <a:prstGeom prst="ellipse">
              <a:avLst/>
            </a:prstGeom>
            <a:solidFill>
              <a:srgbClr val="9ACA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0EFE6FD-304A-64E6-44BB-81A574B1710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551991" y="4472306"/>
              <a:ext cx="1880713" cy="0"/>
            </a:xfrm>
            <a:prstGeom prst="line">
              <a:avLst/>
            </a:prstGeom>
            <a:ln w="25400" cap="rnd">
              <a:solidFill>
                <a:srgbClr val="9ACAE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Subtitle 2">
              <a:extLst>
                <a:ext uri="{FF2B5EF4-FFF2-40B4-BE49-F238E27FC236}">
                  <a16:creationId xmlns:a16="http://schemas.microsoft.com/office/drawing/2014/main" id="{1243835A-45F2-B5AC-CB2B-7F0F88C2048B}"/>
                </a:ext>
              </a:extLst>
            </p:cNvPr>
            <p:cNvSpPr txBox="1">
              <a:spLocks/>
            </p:cNvSpPr>
            <p:nvPr/>
          </p:nvSpPr>
          <p:spPr>
            <a:xfrm>
              <a:off x="3268904" y="3714319"/>
              <a:ext cx="446889" cy="426962"/>
            </a:xfrm>
            <a:prstGeom prst="rect">
              <a:avLst/>
            </a:prstGeom>
          </p:spPr>
          <p:txBody>
            <a:bodyPr vert="horz" lIns="0" tIns="0" rIns="0" bIns="0" numCol="1" spcCol="7315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i="0" dirty="0">
                  <a:solidFill>
                    <a:srgbClr val="08395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B9A37AB-B112-A048-95CB-59BBC355BA3A}"/>
              </a:ext>
            </a:extLst>
          </p:cNvPr>
          <p:cNvGrpSpPr/>
          <p:nvPr userDrawn="1"/>
        </p:nvGrpSpPr>
        <p:grpSpPr>
          <a:xfrm>
            <a:off x="7301941" y="3604313"/>
            <a:ext cx="1880713" cy="867993"/>
            <a:chOff x="6006501" y="3604313"/>
            <a:chExt cx="1880713" cy="867993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F45B3CD-81EF-29DC-368A-5A230F3A5634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946858" y="3942917"/>
              <a:ext cx="0" cy="529389"/>
            </a:xfrm>
            <a:prstGeom prst="line">
              <a:avLst/>
            </a:prstGeom>
            <a:ln w="25400" cap="rnd">
              <a:solidFill>
                <a:srgbClr val="8AB79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A681324-C909-5898-1075-E15D93770F06}"/>
                </a:ext>
              </a:extLst>
            </p:cNvPr>
            <p:cNvSpPr/>
            <p:nvPr/>
          </p:nvSpPr>
          <p:spPr>
            <a:xfrm rot="10800000">
              <a:off x="6613411" y="3604313"/>
              <a:ext cx="666894" cy="666894"/>
            </a:xfrm>
            <a:prstGeom prst="ellipse">
              <a:avLst/>
            </a:prstGeom>
            <a:solidFill>
              <a:srgbClr val="8AB7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6DD17E7-AE33-78FF-9BDD-8EA65F32944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006501" y="4472306"/>
              <a:ext cx="1880713" cy="0"/>
            </a:xfrm>
            <a:prstGeom prst="line">
              <a:avLst/>
            </a:prstGeom>
            <a:ln w="25400" cap="rnd">
              <a:solidFill>
                <a:srgbClr val="8AB79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Subtitle 2">
              <a:extLst>
                <a:ext uri="{FF2B5EF4-FFF2-40B4-BE49-F238E27FC236}">
                  <a16:creationId xmlns:a16="http://schemas.microsoft.com/office/drawing/2014/main" id="{B9708AFA-0E27-79A6-6210-C68A759A5F37}"/>
                </a:ext>
              </a:extLst>
            </p:cNvPr>
            <p:cNvSpPr txBox="1">
              <a:spLocks/>
            </p:cNvSpPr>
            <p:nvPr/>
          </p:nvSpPr>
          <p:spPr>
            <a:xfrm>
              <a:off x="6723414" y="3714319"/>
              <a:ext cx="446889" cy="426962"/>
            </a:xfrm>
            <a:prstGeom prst="rect">
              <a:avLst/>
            </a:prstGeom>
          </p:spPr>
          <p:txBody>
            <a:bodyPr vert="horz" lIns="0" tIns="0" rIns="0" bIns="0" numCol="1" spcCol="7315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i="0" dirty="0">
                  <a:solidFill>
                    <a:srgbClr val="08395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8" name="Text Placeholder 58">
            <a:extLst>
              <a:ext uri="{FF2B5EF4-FFF2-40B4-BE49-F238E27FC236}">
                <a16:creationId xmlns:a16="http://schemas.microsoft.com/office/drawing/2014/main" id="{B0C4EFDC-777D-7B45-44A2-89F03D997B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4735" y="1950756"/>
            <a:ext cx="1880714" cy="1363663"/>
          </a:xfrm>
        </p:spPr>
        <p:txBody>
          <a:bodyPr anchor="b" anchorCtr="0">
            <a:noAutofit/>
          </a:bodyPr>
          <a:lstStyle>
            <a:lvl1pPr marL="0" indent="0">
              <a:lnSpc>
                <a:spcPts val="1440"/>
              </a:lnSpc>
              <a:buNone/>
              <a:defRPr sz="1500" b="0" i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effectLst/>
                <a:latin typeface="Helvetica Neue" panose="02000503000000020004" pitchFamily="2" charset="0"/>
              </a:rPr>
              <a:t>Lorem ipsum dolor sit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en-US" dirty="0">
                <a:effectLst/>
                <a:latin typeface="Helvetica Neue" panose="02000503000000020004" pitchFamily="2" charset="0"/>
              </a:rPr>
              <a:t>,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consectetur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elit</a:t>
            </a:r>
            <a:r>
              <a:rPr lang="en-US" dirty="0">
                <a:effectLst/>
                <a:latin typeface="Helvetica Neue" panose="02000503000000020004" pitchFamily="2" charset="0"/>
              </a:rPr>
              <a:t>, sed do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eiusmod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tempor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incididunt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</a:t>
            </a:r>
            <a:r>
              <a:rPr lang="en-US" dirty="0">
                <a:effectLst/>
                <a:latin typeface="Helvetica Neue" panose="02000503000000020004" pitchFamily="2" charset="0"/>
              </a:rPr>
              <a:t> labore et dolore magna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aliqua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29" name="Text Placeholder 58">
            <a:extLst>
              <a:ext uri="{FF2B5EF4-FFF2-40B4-BE49-F238E27FC236}">
                <a16:creationId xmlns:a16="http://schemas.microsoft.com/office/drawing/2014/main" id="{42B1A18E-7189-ACE2-6985-B8A86AD2AF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83804" y="4585312"/>
            <a:ext cx="1880714" cy="1363663"/>
          </a:xfrm>
        </p:spPr>
        <p:txBody>
          <a:bodyPr>
            <a:noAutofit/>
          </a:bodyPr>
          <a:lstStyle>
            <a:lvl1pPr marL="0" indent="0">
              <a:lnSpc>
                <a:spcPts val="1440"/>
              </a:lnSpc>
              <a:buNone/>
              <a:defRPr sz="1500" b="0" i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effectLst/>
                <a:latin typeface="Helvetica Neue" panose="02000503000000020004" pitchFamily="2" charset="0"/>
              </a:rPr>
              <a:t>Lorem ipsum dolor sit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en-US" dirty="0">
                <a:effectLst/>
                <a:latin typeface="Helvetica Neue" panose="02000503000000020004" pitchFamily="2" charset="0"/>
              </a:rPr>
              <a:t>,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consectetur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elit</a:t>
            </a:r>
            <a:r>
              <a:rPr lang="en-US" dirty="0">
                <a:effectLst/>
                <a:latin typeface="Helvetica Neue" panose="02000503000000020004" pitchFamily="2" charset="0"/>
              </a:rPr>
              <a:t>, sed do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eiusmod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tempor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incididunt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</a:t>
            </a:r>
            <a:r>
              <a:rPr lang="en-US" dirty="0">
                <a:effectLst/>
                <a:latin typeface="Helvetica Neue" panose="02000503000000020004" pitchFamily="2" charset="0"/>
              </a:rPr>
              <a:t> labore et dolore magna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aliqua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30" name="Text Placeholder 58">
            <a:extLst>
              <a:ext uri="{FF2B5EF4-FFF2-40B4-BE49-F238E27FC236}">
                <a16:creationId xmlns:a16="http://schemas.microsoft.com/office/drawing/2014/main" id="{DF4F4559-2288-A5FF-BF21-6BEC72F191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1941" y="4585312"/>
            <a:ext cx="1880714" cy="1363663"/>
          </a:xfrm>
        </p:spPr>
        <p:txBody>
          <a:bodyPr>
            <a:noAutofit/>
          </a:bodyPr>
          <a:lstStyle>
            <a:lvl1pPr marL="0" indent="0">
              <a:lnSpc>
                <a:spcPts val="1440"/>
              </a:lnSpc>
              <a:buNone/>
              <a:defRPr sz="1500" b="0" i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effectLst/>
                <a:latin typeface="Helvetica Neue" panose="02000503000000020004" pitchFamily="2" charset="0"/>
              </a:rPr>
              <a:t>Lorem ipsum dolor sit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en-US" dirty="0">
                <a:effectLst/>
                <a:latin typeface="Helvetica Neue" panose="02000503000000020004" pitchFamily="2" charset="0"/>
              </a:rPr>
              <a:t>,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consectetur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elit</a:t>
            </a:r>
            <a:r>
              <a:rPr lang="en-US" dirty="0">
                <a:effectLst/>
                <a:latin typeface="Helvetica Neue" panose="02000503000000020004" pitchFamily="2" charset="0"/>
              </a:rPr>
              <a:t>, sed do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eiusmod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tempor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incididunt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</a:t>
            </a:r>
            <a:r>
              <a:rPr lang="en-US" dirty="0">
                <a:effectLst/>
                <a:latin typeface="Helvetica Neue" panose="02000503000000020004" pitchFamily="2" charset="0"/>
              </a:rPr>
              <a:t> labore et dolore magna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aliqua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31" name="Text Placeholder 58">
            <a:extLst>
              <a:ext uri="{FF2B5EF4-FFF2-40B4-BE49-F238E27FC236}">
                <a16:creationId xmlns:a16="http://schemas.microsoft.com/office/drawing/2014/main" id="{764A8802-0851-6BEF-7CDB-2ADC87AF9A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2871" y="1950756"/>
            <a:ext cx="1880714" cy="1363663"/>
          </a:xfrm>
        </p:spPr>
        <p:txBody>
          <a:bodyPr anchor="b" anchorCtr="0">
            <a:noAutofit/>
          </a:bodyPr>
          <a:lstStyle>
            <a:lvl1pPr marL="0" indent="0">
              <a:lnSpc>
                <a:spcPts val="1440"/>
              </a:lnSpc>
              <a:buNone/>
              <a:defRPr sz="1500" b="0" i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effectLst/>
                <a:latin typeface="Helvetica Neue" panose="02000503000000020004" pitchFamily="2" charset="0"/>
              </a:rPr>
              <a:t>Lorem ipsum dolor sit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en-US" dirty="0">
                <a:effectLst/>
                <a:latin typeface="Helvetica Neue" panose="02000503000000020004" pitchFamily="2" charset="0"/>
              </a:rPr>
              <a:t>,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consectetur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elit</a:t>
            </a:r>
            <a:r>
              <a:rPr lang="en-US" dirty="0">
                <a:effectLst/>
                <a:latin typeface="Helvetica Neue" panose="02000503000000020004" pitchFamily="2" charset="0"/>
              </a:rPr>
              <a:t>, sed do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eiusmod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tempor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incididunt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</a:t>
            </a:r>
            <a:r>
              <a:rPr lang="en-US" dirty="0">
                <a:effectLst/>
                <a:latin typeface="Helvetica Neue" panose="02000503000000020004" pitchFamily="2" charset="0"/>
              </a:rPr>
              <a:t> labore et dolore magna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aliqua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607EAB-AF26-875B-8D0A-825CC707C2FB}"/>
              </a:ext>
            </a:extLst>
          </p:cNvPr>
          <p:cNvGrpSpPr/>
          <p:nvPr userDrawn="1"/>
        </p:nvGrpSpPr>
        <p:grpSpPr>
          <a:xfrm>
            <a:off x="9461009" y="3403214"/>
            <a:ext cx="1880713" cy="867993"/>
            <a:chOff x="7733757" y="3403214"/>
            <a:chExt cx="1880713" cy="86799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BDF205-0298-59FB-3C28-EEDBC6D79D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74113" y="3403214"/>
              <a:ext cx="0" cy="529389"/>
            </a:xfrm>
            <a:prstGeom prst="line">
              <a:avLst/>
            </a:prstGeom>
            <a:ln w="25400" cap="rnd">
              <a:solidFill>
                <a:srgbClr val="DCB9E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2EDB989-2AF1-F371-7CBD-1BCD6EE2767C}"/>
                </a:ext>
              </a:extLst>
            </p:cNvPr>
            <p:cNvSpPr/>
            <p:nvPr/>
          </p:nvSpPr>
          <p:spPr>
            <a:xfrm>
              <a:off x="8340666" y="3604313"/>
              <a:ext cx="666894" cy="666894"/>
            </a:xfrm>
            <a:prstGeom prst="ellipse">
              <a:avLst/>
            </a:prstGeom>
            <a:solidFill>
              <a:srgbClr val="DCB9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2549FC02-398A-583A-139F-35C667EE7051}"/>
                </a:ext>
              </a:extLst>
            </p:cNvPr>
            <p:cNvCxnSpPr>
              <a:cxnSpLocks/>
            </p:cNvCxnSpPr>
            <p:nvPr/>
          </p:nvCxnSpPr>
          <p:spPr>
            <a:xfrm>
              <a:off x="7733757" y="3403214"/>
              <a:ext cx="1880713" cy="0"/>
            </a:xfrm>
            <a:prstGeom prst="line">
              <a:avLst/>
            </a:prstGeom>
            <a:ln w="25400" cap="rnd">
              <a:solidFill>
                <a:srgbClr val="DCB9E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ubtitle 2">
              <a:extLst>
                <a:ext uri="{FF2B5EF4-FFF2-40B4-BE49-F238E27FC236}">
                  <a16:creationId xmlns:a16="http://schemas.microsoft.com/office/drawing/2014/main" id="{6C89315D-E2FB-C8F7-D2E0-6608FD46F149}"/>
                </a:ext>
              </a:extLst>
            </p:cNvPr>
            <p:cNvSpPr txBox="1">
              <a:spLocks/>
            </p:cNvSpPr>
            <p:nvPr/>
          </p:nvSpPr>
          <p:spPr>
            <a:xfrm>
              <a:off x="8450668" y="3713614"/>
              <a:ext cx="446889" cy="426962"/>
            </a:xfrm>
            <a:prstGeom prst="rect">
              <a:avLst/>
            </a:prstGeom>
          </p:spPr>
          <p:txBody>
            <a:bodyPr vert="horz" lIns="0" tIns="0" rIns="0" bIns="0" numCol="1" spcCol="731520" rtlCol="0" anchor="ctr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500" b="1" i="0" dirty="0">
                  <a:solidFill>
                    <a:srgbClr val="083958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7" name="Text Placeholder 58">
            <a:extLst>
              <a:ext uri="{FF2B5EF4-FFF2-40B4-BE49-F238E27FC236}">
                <a16:creationId xmlns:a16="http://schemas.microsoft.com/office/drawing/2014/main" id="{FDD1FD9C-4771-259F-3C7E-D38AAA5EC5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461008" y="1950756"/>
            <a:ext cx="1880714" cy="1363663"/>
          </a:xfrm>
        </p:spPr>
        <p:txBody>
          <a:bodyPr anchor="b" anchorCtr="0">
            <a:noAutofit/>
          </a:bodyPr>
          <a:lstStyle>
            <a:lvl1pPr marL="0" indent="0">
              <a:lnSpc>
                <a:spcPts val="1440"/>
              </a:lnSpc>
              <a:buNone/>
              <a:defRPr sz="1500" b="0" i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>
                <a:effectLst/>
                <a:latin typeface="Helvetica Neue" panose="02000503000000020004" pitchFamily="2" charset="0"/>
              </a:rPr>
              <a:t>Lorem ipsum dolor sit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amet</a:t>
            </a:r>
            <a:r>
              <a:rPr lang="en-US" dirty="0">
                <a:effectLst/>
                <a:latin typeface="Helvetica Neue" panose="02000503000000020004" pitchFamily="2" charset="0"/>
              </a:rPr>
              <a:t>,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consectetur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adipiscing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elit</a:t>
            </a:r>
            <a:r>
              <a:rPr lang="en-US" dirty="0">
                <a:effectLst/>
                <a:latin typeface="Helvetica Neue" panose="02000503000000020004" pitchFamily="2" charset="0"/>
              </a:rPr>
              <a:t>, sed do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eiusmod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tempor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incididunt</a:t>
            </a:r>
            <a:r>
              <a:rPr lang="en-US" dirty="0"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ut</a:t>
            </a:r>
            <a:r>
              <a:rPr lang="en-US" dirty="0">
                <a:effectLst/>
                <a:latin typeface="Helvetica Neue" panose="02000503000000020004" pitchFamily="2" charset="0"/>
              </a:rPr>
              <a:t> labore et dolore magna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aliqua</a:t>
            </a:r>
            <a:r>
              <a:rPr lang="en-US" dirty="0">
                <a:effectLst/>
                <a:latin typeface="Helvetica Neue" panose="02000503000000020004" pitchFamily="2" charset="0"/>
              </a:rPr>
              <a:t>.</a:t>
            </a:r>
          </a:p>
        </p:txBody>
      </p:sp>
      <p:sp>
        <p:nvSpPr>
          <p:cNvPr id="39" name="Footer Placeholder 38">
            <a:extLst>
              <a:ext uri="{FF2B5EF4-FFF2-40B4-BE49-F238E27FC236}">
                <a16:creationId xmlns:a16="http://schemas.microsoft.com/office/drawing/2014/main" id="{4C31F0AC-420F-C551-A2C6-CB1B67E86A0D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5DC1B9FD-1F5D-6D06-6E08-D4CAEAFB2B0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559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587103"/>
            <a:ext cx="10890405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143" y="1051905"/>
            <a:ext cx="10891158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958EFDE-F9CE-C2FD-8C12-38A176AFCD6E}"/>
              </a:ext>
            </a:extLst>
          </p:cNvPr>
          <p:cNvSpPr/>
          <p:nvPr/>
        </p:nvSpPr>
        <p:spPr>
          <a:xfrm>
            <a:off x="1269094" y="1631705"/>
            <a:ext cx="991997" cy="991997"/>
          </a:xfrm>
          <a:prstGeom prst="ellipse">
            <a:avLst/>
          </a:prstGeom>
          <a:solidFill>
            <a:srgbClr val="EF90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9E452AF-1549-12A9-DF40-48154E020FCB}"/>
              </a:ext>
            </a:extLst>
          </p:cNvPr>
          <p:cNvSpPr/>
          <p:nvPr/>
        </p:nvSpPr>
        <p:spPr>
          <a:xfrm>
            <a:off x="5587228" y="1631705"/>
            <a:ext cx="991997" cy="991997"/>
          </a:xfrm>
          <a:prstGeom prst="ellipse">
            <a:avLst/>
          </a:prstGeom>
          <a:solidFill>
            <a:srgbClr val="FFD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4B0D750-FE4B-B04E-0F3B-2A147B4FB2BE}"/>
              </a:ext>
            </a:extLst>
          </p:cNvPr>
          <p:cNvSpPr/>
          <p:nvPr/>
        </p:nvSpPr>
        <p:spPr>
          <a:xfrm rot="10800000">
            <a:off x="3428161" y="1631705"/>
            <a:ext cx="991997" cy="991997"/>
          </a:xfrm>
          <a:prstGeom prst="ellipse">
            <a:avLst/>
          </a:prstGeom>
          <a:solidFill>
            <a:srgbClr val="9AC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A681324-C909-5898-1075-E15D93770F06}"/>
              </a:ext>
            </a:extLst>
          </p:cNvPr>
          <p:cNvSpPr/>
          <p:nvPr/>
        </p:nvSpPr>
        <p:spPr>
          <a:xfrm rot="10800000">
            <a:off x="7746298" y="1631705"/>
            <a:ext cx="991997" cy="991997"/>
          </a:xfrm>
          <a:prstGeom prst="ellipse">
            <a:avLst/>
          </a:prstGeom>
          <a:solidFill>
            <a:srgbClr val="8AB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FD50874-4DD1-19B5-181E-065D63A135C4}"/>
              </a:ext>
            </a:extLst>
          </p:cNvPr>
          <p:cNvGrpSpPr/>
          <p:nvPr userDrawn="1"/>
        </p:nvGrpSpPr>
        <p:grpSpPr>
          <a:xfrm>
            <a:off x="1765085" y="2495522"/>
            <a:ext cx="8636280" cy="3462800"/>
            <a:chOff x="1765085" y="1464415"/>
            <a:chExt cx="8636280" cy="2478501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3BBBC19-82C3-D000-7431-AB589982A8E7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1765085" y="1464415"/>
              <a:ext cx="8" cy="2468188"/>
            </a:xfrm>
            <a:prstGeom prst="line">
              <a:avLst/>
            </a:prstGeom>
            <a:ln w="25400" cap="rnd">
              <a:solidFill>
                <a:srgbClr val="EF907B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6113C69-260C-47AA-9646-9FE9514AFFA6}"/>
                </a:ext>
              </a:extLst>
            </p:cNvPr>
            <p:cNvCxnSpPr>
              <a:cxnSpLocks/>
              <a:endCxn id="9" idx="2"/>
            </p:cNvCxnSpPr>
            <p:nvPr userDrawn="1"/>
          </p:nvCxnSpPr>
          <p:spPr>
            <a:xfrm flipV="1">
              <a:off x="6083229" y="1464415"/>
              <a:ext cx="15493" cy="2468188"/>
            </a:xfrm>
            <a:prstGeom prst="line">
              <a:avLst/>
            </a:prstGeom>
            <a:ln w="25400" cap="rnd">
              <a:solidFill>
                <a:srgbClr val="FFD36D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8EBFA42-881D-C1A3-E815-4C94D9A7949E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3924155" y="1464415"/>
              <a:ext cx="7" cy="2478501"/>
            </a:xfrm>
            <a:prstGeom prst="line">
              <a:avLst/>
            </a:prstGeom>
            <a:ln w="25400" cap="rnd">
              <a:solidFill>
                <a:srgbClr val="9ACAEC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F45B3CD-81EF-29DC-368A-5A230F3A56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2298" y="1464415"/>
              <a:ext cx="0" cy="2478501"/>
            </a:xfrm>
            <a:prstGeom prst="line">
              <a:avLst/>
            </a:prstGeom>
            <a:ln w="25400" cap="rnd">
              <a:solidFill>
                <a:srgbClr val="8AB79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8BDF205-0298-59FB-3C28-EEDBC6D79D6F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0401365" y="1464415"/>
              <a:ext cx="0" cy="2468188"/>
            </a:xfrm>
            <a:prstGeom prst="line">
              <a:avLst/>
            </a:prstGeom>
            <a:ln w="25400" cap="rnd">
              <a:solidFill>
                <a:srgbClr val="DCB9E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42EDB989-2AF1-F371-7CBD-1BCD6EE2767C}"/>
              </a:ext>
            </a:extLst>
          </p:cNvPr>
          <p:cNvSpPr/>
          <p:nvPr/>
        </p:nvSpPr>
        <p:spPr>
          <a:xfrm>
            <a:off x="9901259" y="1631705"/>
            <a:ext cx="991997" cy="991997"/>
          </a:xfrm>
          <a:prstGeom prst="ellipse">
            <a:avLst/>
          </a:prstGeom>
          <a:solidFill>
            <a:srgbClr val="DCB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4EB1E34C-E615-D753-56E3-96C51673335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69094" y="1744535"/>
            <a:ext cx="994205" cy="754308"/>
          </a:xfrm>
        </p:spPr>
        <p:txBody>
          <a:bodyPr anchor="ctr">
            <a:noAutofit/>
          </a:bodyPr>
          <a:lstStyle>
            <a:lvl1pPr marL="0" indent="0" algn="ctr">
              <a:buNone/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2021</a:t>
            </a:r>
          </a:p>
        </p:txBody>
      </p:sp>
      <p:sp>
        <p:nvSpPr>
          <p:cNvPr id="67" name="Text Placeholder 65">
            <a:extLst>
              <a:ext uri="{FF2B5EF4-FFF2-40B4-BE49-F238E27FC236}">
                <a16:creationId xmlns:a16="http://schemas.microsoft.com/office/drawing/2014/main" id="{406D9EE9-E2F5-5547-EBFE-6FBF3AAA94F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29834" y="1744535"/>
            <a:ext cx="994205" cy="754308"/>
          </a:xfrm>
        </p:spPr>
        <p:txBody>
          <a:bodyPr anchor="ctr">
            <a:noAutofit/>
          </a:bodyPr>
          <a:lstStyle>
            <a:lvl1pPr marL="0" indent="0" algn="ctr">
              <a:buNone/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2022</a:t>
            </a:r>
          </a:p>
        </p:txBody>
      </p:sp>
      <p:sp>
        <p:nvSpPr>
          <p:cNvPr id="68" name="Text Placeholder 65">
            <a:extLst>
              <a:ext uri="{FF2B5EF4-FFF2-40B4-BE49-F238E27FC236}">
                <a16:creationId xmlns:a16="http://schemas.microsoft.com/office/drawing/2014/main" id="{C7729C8C-B176-04D5-A51E-4FABAA8666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596837" y="1744535"/>
            <a:ext cx="994205" cy="754308"/>
          </a:xfrm>
        </p:spPr>
        <p:txBody>
          <a:bodyPr anchor="ctr">
            <a:noAutofit/>
          </a:bodyPr>
          <a:lstStyle>
            <a:lvl1pPr marL="0" indent="0" algn="ctr">
              <a:buNone/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2023</a:t>
            </a:r>
          </a:p>
        </p:txBody>
      </p:sp>
      <p:sp>
        <p:nvSpPr>
          <p:cNvPr id="69" name="Text Placeholder 65">
            <a:extLst>
              <a:ext uri="{FF2B5EF4-FFF2-40B4-BE49-F238E27FC236}">
                <a16:creationId xmlns:a16="http://schemas.microsoft.com/office/drawing/2014/main" id="{B5D01AE9-E552-5E67-CD13-2A0090555F1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45050" y="1744535"/>
            <a:ext cx="994205" cy="754308"/>
          </a:xfrm>
        </p:spPr>
        <p:txBody>
          <a:bodyPr anchor="ctr">
            <a:noAutofit/>
          </a:bodyPr>
          <a:lstStyle>
            <a:lvl1pPr marL="0" indent="0" algn="ctr">
              <a:buNone/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2024</a:t>
            </a:r>
          </a:p>
        </p:txBody>
      </p:sp>
      <p:sp>
        <p:nvSpPr>
          <p:cNvPr id="70" name="Text Placeholder 65">
            <a:extLst>
              <a:ext uri="{FF2B5EF4-FFF2-40B4-BE49-F238E27FC236}">
                <a16:creationId xmlns:a16="http://schemas.microsoft.com/office/drawing/2014/main" id="{68139ADC-FD54-7189-6654-211D873F7B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899527" y="1744535"/>
            <a:ext cx="994205" cy="754308"/>
          </a:xfrm>
        </p:spPr>
        <p:txBody>
          <a:bodyPr anchor="ctr">
            <a:noAutofit/>
          </a:bodyPr>
          <a:lstStyle>
            <a:lvl1pPr marL="0" indent="0" algn="ctr">
              <a:buNone/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 sz="2500" b="1" i="0"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429D94D-4C08-8C25-8A1E-DAA935AB61B3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4F6A52-A581-0736-2A8F-47E4DBDB3AF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23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DDD6A1-BBB1-4F08-4386-9EF55F78A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00825" cy="6858000"/>
          </a:xfrm>
          <a:prstGeom prst="rect">
            <a:avLst/>
          </a:prstGeom>
        </p:spPr>
      </p:pic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A92448F-5AD2-1AC2-06FD-88FD1AFA0B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9537" y="0"/>
            <a:ext cx="7432465" cy="6857999"/>
          </a:xfrm>
          <a:custGeom>
            <a:avLst/>
            <a:gdLst>
              <a:gd name="connsiteX0" fmla="*/ 0 w 7432465"/>
              <a:gd name="connsiteY0" fmla="*/ 0 h 6857999"/>
              <a:gd name="connsiteX1" fmla="*/ 7432465 w 7432465"/>
              <a:gd name="connsiteY1" fmla="*/ 0 h 6857999"/>
              <a:gd name="connsiteX2" fmla="*/ 7432465 w 7432465"/>
              <a:gd name="connsiteY2" fmla="*/ 6857999 h 6857999"/>
              <a:gd name="connsiteX3" fmla="*/ 366612 w 7432465"/>
              <a:gd name="connsiteY3" fmla="*/ 6857999 h 6857999"/>
              <a:gd name="connsiteX4" fmla="*/ 143347 w 7432465"/>
              <a:gd name="connsiteY4" fmla="*/ 6476999 h 6857999"/>
              <a:gd name="connsiteX5" fmla="*/ 559433 w 7432465"/>
              <a:gd name="connsiteY5" fmla="*/ 6476999 h 6857999"/>
              <a:gd name="connsiteX6" fmla="*/ 710391 w 7432465"/>
              <a:gd name="connsiteY6" fmla="*/ 6325870 h 6857999"/>
              <a:gd name="connsiteX7" fmla="*/ 710391 w 7432465"/>
              <a:gd name="connsiteY7" fmla="*/ 532131 h 6857999"/>
              <a:gd name="connsiteX8" fmla="*/ 559433 w 7432465"/>
              <a:gd name="connsiteY8" fmla="*/ 381000 h 6857999"/>
              <a:gd name="connsiteX9" fmla="*/ 0 w 7432465"/>
              <a:gd name="connsiteY9" fmla="*/ 3810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2465" h="6857999">
                <a:moveTo>
                  <a:pt x="0" y="0"/>
                </a:moveTo>
                <a:lnTo>
                  <a:pt x="7432465" y="0"/>
                </a:lnTo>
                <a:lnTo>
                  <a:pt x="7432465" y="6857999"/>
                </a:lnTo>
                <a:lnTo>
                  <a:pt x="366612" y="6857999"/>
                </a:lnTo>
                <a:cubicBezTo>
                  <a:pt x="334899" y="6708139"/>
                  <a:pt x="254980" y="6574790"/>
                  <a:pt x="143347" y="6476999"/>
                </a:cubicBezTo>
                <a:lnTo>
                  <a:pt x="559433" y="6476999"/>
                </a:lnTo>
                <a:cubicBezTo>
                  <a:pt x="643157" y="6476999"/>
                  <a:pt x="710391" y="6409690"/>
                  <a:pt x="710391" y="6325870"/>
                </a:cubicBezTo>
                <a:lnTo>
                  <a:pt x="710391" y="532131"/>
                </a:lnTo>
                <a:cubicBezTo>
                  <a:pt x="710391" y="448311"/>
                  <a:pt x="643157" y="381000"/>
                  <a:pt x="559433" y="381000"/>
                </a:cubicBezTo>
                <a:lnTo>
                  <a:pt x="0" y="381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4AE739-3429-2ED4-1ACC-975E604793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2D7AEDD-B209-1B4D-B758-98EBE51950D5}" type="datetime4">
              <a:rPr lang="en-US" smtClean="0"/>
              <a:pPr/>
              <a:t>January 17, 2024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5046A4-1485-95B8-7957-BB1CE6EF99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92582" y="1362605"/>
            <a:ext cx="2815645" cy="411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55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DDD6A1-BBB1-4F08-4386-9EF55F78AD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6008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9EE616-206D-C957-66C0-BE7F54E446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048" y="1840675"/>
            <a:ext cx="4470717" cy="2037586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ts val="466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F5D05-4312-7F24-7C3B-D68ACB049B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048" y="4009274"/>
            <a:ext cx="4470717" cy="927013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400" b="0">
                <a:solidFill>
                  <a:srgbClr val="FCE7A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FA92448F-5AD2-1AC2-06FD-88FD1AFA0B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59537" y="0"/>
            <a:ext cx="7432465" cy="6857999"/>
          </a:xfrm>
          <a:custGeom>
            <a:avLst/>
            <a:gdLst>
              <a:gd name="connsiteX0" fmla="*/ 0 w 7432465"/>
              <a:gd name="connsiteY0" fmla="*/ 0 h 6857999"/>
              <a:gd name="connsiteX1" fmla="*/ 7432465 w 7432465"/>
              <a:gd name="connsiteY1" fmla="*/ 0 h 6857999"/>
              <a:gd name="connsiteX2" fmla="*/ 7432465 w 7432465"/>
              <a:gd name="connsiteY2" fmla="*/ 6857999 h 6857999"/>
              <a:gd name="connsiteX3" fmla="*/ 366612 w 7432465"/>
              <a:gd name="connsiteY3" fmla="*/ 6857999 h 6857999"/>
              <a:gd name="connsiteX4" fmla="*/ 143347 w 7432465"/>
              <a:gd name="connsiteY4" fmla="*/ 6476999 h 6857999"/>
              <a:gd name="connsiteX5" fmla="*/ 559433 w 7432465"/>
              <a:gd name="connsiteY5" fmla="*/ 6476999 h 6857999"/>
              <a:gd name="connsiteX6" fmla="*/ 710391 w 7432465"/>
              <a:gd name="connsiteY6" fmla="*/ 6325870 h 6857999"/>
              <a:gd name="connsiteX7" fmla="*/ 710391 w 7432465"/>
              <a:gd name="connsiteY7" fmla="*/ 532131 h 6857999"/>
              <a:gd name="connsiteX8" fmla="*/ 559433 w 7432465"/>
              <a:gd name="connsiteY8" fmla="*/ 381000 h 6857999"/>
              <a:gd name="connsiteX9" fmla="*/ 0 w 7432465"/>
              <a:gd name="connsiteY9" fmla="*/ 3810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2465" h="6857999">
                <a:moveTo>
                  <a:pt x="0" y="0"/>
                </a:moveTo>
                <a:lnTo>
                  <a:pt x="7432465" y="0"/>
                </a:lnTo>
                <a:lnTo>
                  <a:pt x="7432465" y="6857999"/>
                </a:lnTo>
                <a:lnTo>
                  <a:pt x="366612" y="6857999"/>
                </a:lnTo>
                <a:cubicBezTo>
                  <a:pt x="334899" y="6708139"/>
                  <a:pt x="254980" y="6574790"/>
                  <a:pt x="143347" y="6476999"/>
                </a:cubicBezTo>
                <a:lnTo>
                  <a:pt x="559433" y="6476999"/>
                </a:lnTo>
                <a:cubicBezTo>
                  <a:pt x="643157" y="6476999"/>
                  <a:pt x="710391" y="6409690"/>
                  <a:pt x="710391" y="6325870"/>
                </a:cubicBezTo>
                <a:lnTo>
                  <a:pt x="710391" y="532131"/>
                </a:lnTo>
                <a:cubicBezTo>
                  <a:pt x="710391" y="448311"/>
                  <a:pt x="643157" y="381000"/>
                  <a:pt x="559433" y="381000"/>
                </a:cubicBezTo>
                <a:lnTo>
                  <a:pt x="0" y="381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3" name="Date Placeholder 6">
            <a:extLst>
              <a:ext uri="{FF2B5EF4-FFF2-40B4-BE49-F238E27FC236}">
                <a16:creationId xmlns:a16="http://schemas.microsoft.com/office/drawing/2014/main" id="{FB2CAF08-CF7B-62D1-F43D-20B01376B87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65048" y="5990012"/>
            <a:ext cx="4470717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F2D7AEDD-B209-1B4D-B758-98EBE51950D5}" type="datetime4">
              <a:rPr lang="en-US" smtClean="0"/>
              <a:pPr/>
              <a:t>January 17, 2024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077C69-12E1-F6CC-F199-C8FC17B8A0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5048" y="682970"/>
            <a:ext cx="4470717" cy="76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48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E23491-1EDA-4B50-E086-E33F794AD0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404100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B8B05DB-51BB-C998-E769-33FFEBC61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8448" y="1455323"/>
            <a:ext cx="4846404" cy="2207038"/>
          </a:xfrm>
        </p:spPr>
        <p:txBody>
          <a:bodyPr anchor="b">
            <a:normAutofit/>
          </a:bodyPr>
          <a:lstStyle>
            <a:lvl1pPr algn="l">
              <a:lnSpc>
                <a:spcPts val="4660"/>
              </a:lnSpc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BB675BC-A94C-9766-CF09-5DAA41A27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448" y="3793374"/>
            <a:ext cx="4846404" cy="927013"/>
          </a:xfr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rgbClr val="08395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547085A-5C92-935D-F368-CCA853A6B9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8072" y="0"/>
            <a:ext cx="6043931" cy="6858000"/>
          </a:xfrm>
          <a:custGeom>
            <a:avLst/>
            <a:gdLst>
              <a:gd name="connsiteX0" fmla="*/ 317500 w 6043931"/>
              <a:gd name="connsiteY0" fmla="*/ 0 h 6858000"/>
              <a:gd name="connsiteX1" fmla="*/ 6043931 w 6043931"/>
              <a:gd name="connsiteY1" fmla="*/ 0 h 6858000"/>
              <a:gd name="connsiteX2" fmla="*/ 6043931 w 6043931"/>
              <a:gd name="connsiteY2" fmla="*/ 6858000 h 6858000"/>
              <a:gd name="connsiteX3" fmla="*/ 0 w 6043931"/>
              <a:gd name="connsiteY3" fmla="*/ 6858000 h 6858000"/>
              <a:gd name="connsiteX4" fmla="*/ 0 w 6043931"/>
              <a:gd name="connsiteY4" fmla="*/ 6477000 h 6858000"/>
              <a:gd name="connsiteX5" fmla="*/ 560071 w 6043931"/>
              <a:gd name="connsiteY5" fmla="*/ 6477000 h 6858000"/>
              <a:gd name="connsiteX6" fmla="*/ 711200 w 6043931"/>
              <a:gd name="connsiteY6" fmla="*/ 6325871 h 6858000"/>
              <a:gd name="connsiteX7" fmla="*/ 711200 w 6043931"/>
              <a:gd name="connsiteY7" fmla="*/ 532131 h 6858000"/>
              <a:gd name="connsiteX8" fmla="*/ 560071 w 6043931"/>
              <a:gd name="connsiteY8" fmla="*/ 381000 h 6858000"/>
              <a:gd name="connsiteX9" fmla="*/ 207011 w 6043931"/>
              <a:gd name="connsiteY9" fmla="*/ 381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43931" h="6858000">
                <a:moveTo>
                  <a:pt x="317500" y="0"/>
                </a:moveTo>
                <a:lnTo>
                  <a:pt x="6043931" y="0"/>
                </a:lnTo>
                <a:lnTo>
                  <a:pt x="6043931" y="6858000"/>
                </a:lnTo>
                <a:lnTo>
                  <a:pt x="0" y="6858000"/>
                </a:lnTo>
                <a:lnTo>
                  <a:pt x="0" y="6477000"/>
                </a:lnTo>
                <a:lnTo>
                  <a:pt x="560071" y="6477000"/>
                </a:lnTo>
                <a:cubicBezTo>
                  <a:pt x="643891" y="6477000"/>
                  <a:pt x="711200" y="6409691"/>
                  <a:pt x="711200" y="6325871"/>
                </a:cubicBezTo>
                <a:lnTo>
                  <a:pt x="711200" y="532131"/>
                </a:lnTo>
                <a:cubicBezTo>
                  <a:pt x="711200" y="448311"/>
                  <a:pt x="643891" y="381000"/>
                  <a:pt x="560071" y="381000"/>
                </a:cubicBezTo>
                <a:lnTo>
                  <a:pt x="207011" y="381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29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587103"/>
            <a:ext cx="10890405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143" y="1711922"/>
            <a:ext cx="10891158" cy="383639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text (1 COLUMN)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143" y="1051905"/>
            <a:ext cx="10891158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47A26A-814C-34BD-5AFA-3FBFA320C73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3A52008-DA3A-5B87-6D07-51EC772329B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52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2" y="587103"/>
            <a:ext cx="10890405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143" y="1711922"/>
            <a:ext cx="10891158" cy="3836392"/>
          </a:xfrm>
        </p:spPr>
        <p:txBody>
          <a:bodyPr numCol="2" spcCol="457200"/>
          <a:lstStyle>
            <a:lvl1pPr>
              <a:defRPr b="0"/>
            </a:lvl1pPr>
          </a:lstStyle>
          <a:p>
            <a:pPr lvl="0"/>
            <a:r>
              <a:rPr lang="en-US" dirty="0"/>
              <a:t>Click to edit text (2 COLUMNS)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143" y="1051905"/>
            <a:ext cx="10891158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DF3B83-076F-D310-7C3C-80A54110686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342DB84-A452-9EBD-0440-390A0396B5E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3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87103"/>
            <a:ext cx="7300944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143" y="1711922"/>
            <a:ext cx="7301449" cy="383639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text (1 COLUMN)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143" y="1051905"/>
            <a:ext cx="7301449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FC9096-ED18-337A-C510-48B9F37584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23250" y="0"/>
            <a:ext cx="3968750" cy="5554663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F9E7AB8-FE9B-7875-5339-BB9F9E16519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65DECDE-084C-7C47-66C6-63CF1557F76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8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99" y="587103"/>
            <a:ext cx="7300944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42099" y="1711922"/>
            <a:ext cx="7301449" cy="383639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text (1 COLUMN)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42099" y="1051905"/>
            <a:ext cx="7301449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BFC9096-ED18-337A-C510-48B9F375849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3968750" cy="5554663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BAFCF11-B9C0-E2BC-DA49-4820E27B8EB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B0458D1-BFC3-0188-56D1-EFA596B4AA1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29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22BE6-159E-6FC8-9BFE-6641F43F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587103"/>
            <a:ext cx="7300944" cy="492302"/>
          </a:xfrm>
        </p:spPr>
        <p:txBody>
          <a:bodyPr bIns="0" anchor="t">
            <a:noAutofit/>
          </a:bodyPr>
          <a:lstStyle>
            <a:lvl1pPr>
              <a:defRPr sz="3600">
                <a:solidFill>
                  <a:srgbClr val="08395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A00800-D211-EEE6-E6AB-713117F3CE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143" y="1711922"/>
            <a:ext cx="7301449" cy="383639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 dirty="0"/>
              <a:t>Click to edit text (1 COLUMN)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F648CC-BD87-01CD-6955-F7A504A5A87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3143" y="1051905"/>
            <a:ext cx="7301449" cy="412510"/>
          </a:xfrm>
        </p:spPr>
        <p:txBody>
          <a:bodyPr>
            <a:normAutofit/>
          </a:bodyPr>
          <a:lstStyle>
            <a:lvl1pPr marL="0" indent="0">
              <a:buNone/>
              <a:defRPr sz="2200" b="1" i="0">
                <a:solidFill>
                  <a:srgbClr val="117AAB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D2CAEE-DE22-259A-CAD8-9E308AECE2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0097" y="254673"/>
            <a:ext cx="2933700" cy="5537200"/>
          </a:xfrm>
          <a:prstGeom prst="rect">
            <a:avLst/>
          </a:prstGeom>
        </p:spPr>
      </p:pic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AE5ECD63-3767-CAD3-DD2D-3BD3F31BCA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71697" y="1"/>
            <a:ext cx="2451123" cy="1979589"/>
          </a:xfrm>
          <a:custGeom>
            <a:avLst/>
            <a:gdLst>
              <a:gd name="connsiteX0" fmla="*/ 303351 w 2451123"/>
              <a:gd name="connsiteY0" fmla="*/ 0 h 1979589"/>
              <a:gd name="connsiteX1" fmla="*/ 1295609 w 2451123"/>
              <a:gd name="connsiteY1" fmla="*/ 0 h 1979589"/>
              <a:gd name="connsiteX2" fmla="*/ 2395447 w 2451123"/>
              <a:gd name="connsiteY2" fmla="*/ 895350 h 1979589"/>
              <a:gd name="connsiteX3" fmla="*/ 2354946 w 2451123"/>
              <a:gd name="connsiteY3" fmla="*/ 1151890 h 1979589"/>
              <a:gd name="connsiteX4" fmla="*/ 202100 w 2451123"/>
              <a:gd name="connsiteY4" fmla="*/ 1969770 h 1979589"/>
              <a:gd name="connsiteX5" fmla="*/ 2129 w 2451123"/>
              <a:gd name="connsiteY5" fmla="*/ 1804670 h 1979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51123" h="1979589">
                <a:moveTo>
                  <a:pt x="303351" y="0"/>
                </a:moveTo>
                <a:lnTo>
                  <a:pt x="1295609" y="0"/>
                </a:lnTo>
                <a:lnTo>
                  <a:pt x="2395447" y="895350"/>
                </a:lnTo>
                <a:cubicBezTo>
                  <a:pt x="2485307" y="967740"/>
                  <a:pt x="2462525" y="1111250"/>
                  <a:pt x="2354946" y="1151890"/>
                </a:cubicBezTo>
                <a:lnTo>
                  <a:pt x="202100" y="1969770"/>
                </a:lnTo>
                <a:cubicBezTo>
                  <a:pt x="94521" y="2010410"/>
                  <a:pt x="-16855" y="1918970"/>
                  <a:pt x="2129" y="180467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FA5D3317-CAC6-7EB1-4ECC-BCD3E3AECE8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247453" y="1302340"/>
            <a:ext cx="1937699" cy="2887066"/>
          </a:xfrm>
          <a:custGeom>
            <a:avLst/>
            <a:gdLst>
              <a:gd name="connsiteX0" fmla="*/ 1404794 w 1937699"/>
              <a:gd name="connsiteY0" fmla="*/ 68 h 2887066"/>
              <a:gd name="connsiteX1" fmla="*/ 1538784 w 1937699"/>
              <a:gd name="connsiteY1" fmla="*/ 51104 h 2887066"/>
              <a:gd name="connsiteX2" fmla="*/ 1936412 w 1937699"/>
              <a:gd name="connsiteY2" fmla="*/ 424730 h 2887066"/>
              <a:gd name="connsiteX3" fmla="*/ 1937699 w 1937699"/>
              <a:gd name="connsiteY3" fmla="*/ 424730 h 2887066"/>
              <a:gd name="connsiteX4" fmla="*/ 1937699 w 1937699"/>
              <a:gd name="connsiteY4" fmla="*/ 2493151 h 2887066"/>
              <a:gd name="connsiteX5" fmla="*/ 1619854 w 1937699"/>
              <a:gd name="connsiteY5" fmla="*/ 2828259 h 2887066"/>
              <a:gd name="connsiteX6" fmla="*/ 1354769 w 1937699"/>
              <a:gd name="connsiteY6" fmla="*/ 2835962 h 2887066"/>
              <a:gd name="connsiteX7" fmla="*/ 58940 w 1937699"/>
              <a:gd name="connsiteY7" fmla="*/ 1614939 h 2887066"/>
              <a:gd name="connsiteX8" fmla="*/ 51219 w 1937699"/>
              <a:gd name="connsiteY8" fmla="*/ 1350448 h 2887066"/>
              <a:gd name="connsiteX9" fmla="*/ 1273699 w 1937699"/>
              <a:gd name="connsiteY9" fmla="*/ 58808 h 2887066"/>
              <a:gd name="connsiteX10" fmla="*/ 1404794 w 1937699"/>
              <a:gd name="connsiteY10" fmla="*/ 68 h 288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7699" h="2887066">
                <a:moveTo>
                  <a:pt x="1404794" y="68"/>
                </a:moveTo>
                <a:cubicBezTo>
                  <a:pt x="1452889" y="-1216"/>
                  <a:pt x="1501467" y="15796"/>
                  <a:pt x="1538784" y="51104"/>
                </a:cubicBezTo>
                <a:lnTo>
                  <a:pt x="1936412" y="424730"/>
                </a:lnTo>
                <a:lnTo>
                  <a:pt x="1937699" y="424730"/>
                </a:lnTo>
                <a:lnTo>
                  <a:pt x="1937699" y="2493151"/>
                </a:lnTo>
                <a:lnTo>
                  <a:pt x="1619854" y="2828259"/>
                </a:lnTo>
                <a:cubicBezTo>
                  <a:pt x="1549079" y="2904011"/>
                  <a:pt x="1429404" y="2906579"/>
                  <a:pt x="1354769" y="2835962"/>
                </a:cubicBezTo>
                <a:lnTo>
                  <a:pt x="58940" y="1614939"/>
                </a:lnTo>
                <a:cubicBezTo>
                  <a:pt x="-16983" y="1544322"/>
                  <a:pt x="-19556" y="1424916"/>
                  <a:pt x="51219" y="1350448"/>
                </a:cubicBezTo>
                <a:lnTo>
                  <a:pt x="1273699" y="58808"/>
                </a:lnTo>
                <a:cubicBezTo>
                  <a:pt x="1309087" y="20932"/>
                  <a:pt x="1356699" y="1352"/>
                  <a:pt x="1404794" y="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3BFB9AF4-C87E-D6BB-A69B-A17330E52EC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74129" y="3479764"/>
            <a:ext cx="2438362" cy="2438362"/>
          </a:xfrm>
          <a:custGeom>
            <a:avLst/>
            <a:gdLst>
              <a:gd name="connsiteX0" fmla="*/ 1219181 w 2438362"/>
              <a:gd name="connsiteY0" fmla="*/ 0 h 2438362"/>
              <a:gd name="connsiteX1" fmla="*/ 2081272 w 2438362"/>
              <a:gd name="connsiteY1" fmla="*/ 357089 h 2438362"/>
              <a:gd name="connsiteX2" fmla="*/ 2081272 w 2438362"/>
              <a:gd name="connsiteY2" fmla="*/ 2081272 h 2438362"/>
              <a:gd name="connsiteX3" fmla="*/ 357090 w 2438362"/>
              <a:gd name="connsiteY3" fmla="*/ 2081272 h 2438362"/>
              <a:gd name="connsiteX4" fmla="*/ 357090 w 2438362"/>
              <a:gd name="connsiteY4" fmla="*/ 357089 h 2438362"/>
              <a:gd name="connsiteX5" fmla="*/ 1219181 w 2438362"/>
              <a:gd name="connsiteY5" fmla="*/ 0 h 2438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362" h="2438362">
                <a:moveTo>
                  <a:pt x="1219181" y="0"/>
                </a:moveTo>
                <a:cubicBezTo>
                  <a:pt x="1531197" y="0"/>
                  <a:pt x="1843212" y="119030"/>
                  <a:pt x="2081272" y="357089"/>
                </a:cubicBezTo>
                <a:cubicBezTo>
                  <a:pt x="2557392" y="833209"/>
                  <a:pt x="2557392" y="1605152"/>
                  <a:pt x="2081272" y="2081272"/>
                </a:cubicBezTo>
                <a:cubicBezTo>
                  <a:pt x="1605153" y="2557392"/>
                  <a:pt x="833210" y="2557392"/>
                  <a:pt x="357090" y="2081272"/>
                </a:cubicBezTo>
                <a:cubicBezTo>
                  <a:pt x="-119030" y="1605152"/>
                  <a:pt x="-119030" y="833209"/>
                  <a:pt x="357090" y="357089"/>
                </a:cubicBezTo>
                <a:cubicBezTo>
                  <a:pt x="595150" y="119030"/>
                  <a:pt x="907166" y="0"/>
                  <a:pt x="121918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6E7E6A-73F7-2BC2-2565-FBC8A147605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Key Messages  |  California Universal PreKindergarten      • • •      www.cde.ca.gov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A8ACFC6-3B9E-E88E-4ADA-9D270917BF8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17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DF5F3-1894-1517-0C38-4838FA97EE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5047" y="5990012"/>
            <a:ext cx="4470717" cy="35332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 spc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2D7AEDD-B209-1B4D-B758-98EBE51950D5}" type="datetime4">
              <a:rPr lang="en-US" smtClean="0"/>
              <a:pPr/>
              <a:t>January 17, 2024</a:t>
            </a:fld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730498-E9C3-2E9B-254F-56C9CFA0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EE083-85FE-296B-6496-F88ECCAF8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530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593EF-B614-69A5-7080-1CACD911D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4816" y="6343332"/>
            <a:ext cx="762891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0" i="0" spc="0" baseline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4A390-C257-386B-DF3E-95D4080A02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7280" y="6343332"/>
            <a:ext cx="64626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 spc="0">
                <a:solidFill>
                  <a:srgbClr val="08395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7FC6791-85E9-DF5C-519E-87783270CCE7}"/>
              </a:ext>
            </a:extLst>
          </p:cNvPr>
          <p:cNvCxnSpPr>
            <a:cxnSpLocks/>
          </p:cNvCxnSpPr>
          <p:nvPr userDrawn="1"/>
        </p:nvCxnSpPr>
        <p:spPr>
          <a:xfrm>
            <a:off x="648453" y="6168587"/>
            <a:ext cx="10895095" cy="0"/>
          </a:xfrm>
          <a:prstGeom prst="line">
            <a:avLst/>
          </a:prstGeom>
          <a:ln w="12700">
            <a:solidFill>
              <a:srgbClr val="E6897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7966357-081B-E5E2-6B56-8A1018F97A44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648452" y="6330699"/>
            <a:ext cx="2161974" cy="37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1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1" r:id="rId3"/>
    <p:sldLayoutId id="2147483688" r:id="rId4"/>
    <p:sldLayoutId id="2147483696" r:id="rId5"/>
    <p:sldLayoutId id="2147483697" r:id="rId6"/>
    <p:sldLayoutId id="2147483698" r:id="rId7"/>
    <p:sldLayoutId id="2147483700" r:id="rId8"/>
    <p:sldLayoutId id="2147483709" r:id="rId9"/>
    <p:sldLayoutId id="2147483710" r:id="rId10"/>
    <p:sldLayoutId id="2147483699" r:id="rId11"/>
    <p:sldLayoutId id="2147483701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14" r:id="rId18"/>
    <p:sldLayoutId id="2147483715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083958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rgbClr val="EF907B"/>
        </a:buClr>
        <a:buSzPct val="100000"/>
        <a:buFont typeface="Arial" panose="020B0604020202020204" pitchFamily="34" charset="0"/>
        <a:buChar char="•"/>
        <a:defRPr sz="2000" b="0" i="0" kern="1200">
          <a:solidFill>
            <a:srgbClr val="08395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F907B"/>
        </a:buClr>
        <a:buFont typeface="Courier New" panose="02070309020205020404" pitchFamily="49" charset="0"/>
        <a:buChar char="o"/>
        <a:defRPr sz="1600" kern="1200">
          <a:solidFill>
            <a:srgbClr val="08395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14450" indent="-400050" algn="l" defTabSz="914400" rtl="0" eaLnBrk="1" latinLnBrk="0" hangingPunct="1">
        <a:lnSpc>
          <a:spcPct val="100000"/>
        </a:lnSpc>
        <a:spcBef>
          <a:spcPts val="500"/>
        </a:spcBef>
        <a:buClr>
          <a:srgbClr val="EF907B"/>
        </a:buClr>
        <a:buFont typeface="+mj-lt"/>
        <a:buAutoNum type="alphaLcPeriod"/>
        <a:defRPr sz="1400" kern="1200">
          <a:solidFill>
            <a:srgbClr val="08395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F907B"/>
        </a:buClr>
        <a:buFont typeface="+mj-lt"/>
        <a:buAutoNum type="romanLcPeriod"/>
        <a:defRPr sz="1200" kern="1200">
          <a:solidFill>
            <a:srgbClr val="08395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EF907B"/>
        </a:buClr>
        <a:buFont typeface="Wingdings" pitchFamily="2" charset="2"/>
        <a:buChar char="ü"/>
        <a:defRPr sz="1000" kern="1200">
          <a:solidFill>
            <a:srgbClr val="083958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A1A6D0-2CA7-1B5E-3A1D-A3A7A766C07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2D7AEDD-B209-1B4D-B758-98EBE51950D5}" type="datetime4">
              <a:rPr lang="en-US" smtClean="0"/>
              <a:pPr/>
              <a:t>January 17, 2024</a:t>
            </a:fld>
            <a:endParaRPr lang="en-US" dirty="0"/>
          </a:p>
        </p:txBody>
      </p: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9241BA25-948A-5A8D-2525-FEE7ECA54E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6" r="17130"/>
          <a:stretch/>
        </p:blipFill>
        <p:spPr>
          <a:xfrm>
            <a:off x="4759535" y="0"/>
            <a:ext cx="7432465" cy="6857999"/>
          </a:xfrm>
          <a:custGeom>
            <a:avLst/>
            <a:gdLst>
              <a:gd name="connsiteX0" fmla="*/ 0 w 7432465"/>
              <a:gd name="connsiteY0" fmla="*/ 0 h 6857999"/>
              <a:gd name="connsiteX1" fmla="*/ 7432465 w 7432465"/>
              <a:gd name="connsiteY1" fmla="*/ 0 h 6857999"/>
              <a:gd name="connsiteX2" fmla="*/ 7432465 w 7432465"/>
              <a:gd name="connsiteY2" fmla="*/ 6857999 h 6857999"/>
              <a:gd name="connsiteX3" fmla="*/ 366612 w 7432465"/>
              <a:gd name="connsiteY3" fmla="*/ 6857999 h 6857999"/>
              <a:gd name="connsiteX4" fmla="*/ 143347 w 7432465"/>
              <a:gd name="connsiteY4" fmla="*/ 6476999 h 6857999"/>
              <a:gd name="connsiteX5" fmla="*/ 559433 w 7432465"/>
              <a:gd name="connsiteY5" fmla="*/ 6476999 h 6857999"/>
              <a:gd name="connsiteX6" fmla="*/ 710391 w 7432465"/>
              <a:gd name="connsiteY6" fmla="*/ 6325870 h 6857999"/>
              <a:gd name="connsiteX7" fmla="*/ 710391 w 7432465"/>
              <a:gd name="connsiteY7" fmla="*/ 532131 h 6857999"/>
              <a:gd name="connsiteX8" fmla="*/ 559433 w 7432465"/>
              <a:gd name="connsiteY8" fmla="*/ 381000 h 6857999"/>
              <a:gd name="connsiteX9" fmla="*/ 0 w 7432465"/>
              <a:gd name="connsiteY9" fmla="*/ 3810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2465" h="6857999">
                <a:moveTo>
                  <a:pt x="0" y="0"/>
                </a:moveTo>
                <a:lnTo>
                  <a:pt x="7432465" y="0"/>
                </a:lnTo>
                <a:lnTo>
                  <a:pt x="7432465" y="6857999"/>
                </a:lnTo>
                <a:lnTo>
                  <a:pt x="366612" y="6857999"/>
                </a:lnTo>
                <a:cubicBezTo>
                  <a:pt x="334899" y="6708139"/>
                  <a:pt x="254980" y="6574790"/>
                  <a:pt x="143347" y="6476999"/>
                </a:cubicBezTo>
                <a:lnTo>
                  <a:pt x="559433" y="6476999"/>
                </a:lnTo>
                <a:cubicBezTo>
                  <a:pt x="643157" y="6476999"/>
                  <a:pt x="710391" y="6409690"/>
                  <a:pt x="710391" y="6325870"/>
                </a:cubicBezTo>
                <a:lnTo>
                  <a:pt x="710391" y="532131"/>
                </a:lnTo>
                <a:cubicBezTo>
                  <a:pt x="710391" y="448311"/>
                  <a:pt x="643157" y="381000"/>
                  <a:pt x="559433" y="381000"/>
                </a:cubicBezTo>
                <a:lnTo>
                  <a:pt x="0" y="381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</p:pic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AEC497CF-CA43-1CCA-6528-22401A8202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46" r="17130"/>
          <a:stretch/>
        </p:blipFill>
        <p:spPr>
          <a:xfrm>
            <a:off x="4759535" y="1"/>
            <a:ext cx="7432465" cy="6857999"/>
          </a:xfrm>
          <a:custGeom>
            <a:avLst/>
            <a:gdLst>
              <a:gd name="connsiteX0" fmla="*/ 0 w 7432465"/>
              <a:gd name="connsiteY0" fmla="*/ 0 h 6857999"/>
              <a:gd name="connsiteX1" fmla="*/ 7432465 w 7432465"/>
              <a:gd name="connsiteY1" fmla="*/ 0 h 6857999"/>
              <a:gd name="connsiteX2" fmla="*/ 7432465 w 7432465"/>
              <a:gd name="connsiteY2" fmla="*/ 6857999 h 6857999"/>
              <a:gd name="connsiteX3" fmla="*/ 366612 w 7432465"/>
              <a:gd name="connsiteY3" fmla="*/ 6857999 h 6857999"/>
              <a:gd name="connsiteX4" fmla="*/ 143347 w 7432465"/>
              <a:gd name="connsiteY4" fmla="*/ 6476999 h 6857999"/>
              <a:gd name="connsiteX5" fmla="*/ 559433 w 7432465"/>
              <a:gd name="connsiteY5" fmla="*/ 6476999 h 6857999"/>
              <a:gd name="connsiteX6" fmla="*/ 710391 w 7432465"/>
              <a:gd name="connsiteY6" fmla="*/ 6325870 h 6857999"/>
              <a:gd name="connsiteX7" fmla="*/ 710391 w 7432465"/>
              <a:gd name="connsiteY7" fmla="*/ 532131 h 6857999"/>
              <a:gd name="connsiteX8" fmla="*/ 559433 w 7432465"/>
              <a:gd name="connsiteY8" fmla="*/ 381000 h 6857999"/>
              <a:gd name="connsiteX9" fmla="*/ 0 w 7432465"/>
              <a:gd name="connsiteY9" fmla="*/ 3810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2465" h="6857999">
                <a:moveTo>
                  <a:pt x="0" y="0"/>
                </a:moveTo>
                <a:lnTo>
                  <a:pt x="7432465" y="0"/>
                </a:lnTo>
                <a:lnTo>
                  <a:pt x="7432465" y="6857999"/>
                </a:lnTo>
                <a:lnTo>
                  <a:pt x="366612" y="6857999"/>
                </a:lnTo>
                <a:cubicBezTo>
                  <a:pt x="334899" y="6708139"/>
                  <a:pt x="254980" y="6574790"/>
                  <a:pt x="143347" y="6476999"/>
                </a:cubicBezTo>
                <a:lnTo>
                  <a:pt x="559433" y="6476999"/>
                </a:lnTo>
                <a:cubicBezTo>
                  <a:pt x="643157" y="6476999"/>
                  <a:pt x="710391" y="6409690"/>
                  <a:pt x="710391" y="6325870"/>
                </a:cubicBezTo>
                <a:lnTo>
                  <a:pt x="710391" y="532131"/>
                </a:lnTo>
                <a:cubicBezTo>
                  <a:pt x="710391" y="448311"/>
                  <a:pt x="643157" y="381000"/>
                  <a:pt x="559433" y="381000"/>
                </a:cubicBezTo>
                <a:lnTo>
                  <a:pt x="0" y="381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B887D8-2AC5-8AEA-B5C3-0BE535444021}"/>
              </a:ext>
            </a:extLst>
          </p:cNvPr>
          <p:cNvSpPr txBox="1"/>
          <p:nvPr/>
        </p:nvSpPr>
        <p:spPr>
          <a:xfrm>
            <a:off x="10751356" y="6627168"/>
            <a:ext cx="134590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Slack-Lato"/>
              </a:rPr>
              <a:t>©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Slack-Lato"/>
              </a:rPr>
              <a:t>Drew Bird Photography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38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D89D-3D08-BB2E-A28D-E382A8A8E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B4894-74B0-3B5D-86FE-8E39675F0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9E62542-D26D-D846-5FED-1CBCFDB6E3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757" t="4984" r="27417"/>
          <a:stretch/>
        </p:blipFill>
        <p:spPr>
          <a:xfrm>
            <a:off x="6148072" y="0"/>
            <a:ext cx="6043931" cy="6858000"/>
          </a:xfrm>
        </p:spPr>
      </p:pic>
    </p:spTree>
    <p:extLst>
      <p:ext uri="{BB962C8B-B14F-4D97-AF65-F5344CB8AC3E}">
        <p14:creationId xmlns:p14="http://schemas.microsoft.com/office/powerpoint/2010/main" val="665402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FB0F56-BFFD-1B12-F9B5-F1F00C5FC0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71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4802384-9498-4D91-6435-DC7CCC1EB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90868BD-C042-B68B-F99D-944C670589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628AD5C-7471-38DB-FC94-C24A83A3157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9FB04-1141-A78B-5103-F74A75A0314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FA2D8-E5B7-287A-3599-BD9068A7BB1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160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DC0F758-A187-2E55-5EAC-31FE49F7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B149BF6-3581-3C84-ADFE-7EACC3E707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B3549E8-E1C5-1299-2A95-B82761D11C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D132B5-150E-E877-0DA9-466A8AA11220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F64DD-A463-1380-8AA3-D01994CF80B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278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E135-A2DB-C7F5-1D31-8B8CE02F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B10D6-888F-1977-E7A6-BBE944005F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AF94-D528-7EE3-A741-4D1D320D5F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DE76C-5588-EE6C-CF4A-6C9AED6EE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26313-9915-9F00-4E9D-FC90924874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4979DEE9-FA9D-2A14-D0F1-1153CED9C2E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36" r="228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06984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E135-A2DB-C7F5-1D31-8B8CE02F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B10D6-888F-1977-E7A6-BBE944005F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AF94-D528-7EE3-A741-4D1D320D5F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DE76C-5588-EE6C-CF4A-6C9AED6EE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26313-9915-9F00-4E9D-FC90924874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group of people in a meeting&#10;&#10;Description automatically generated with low confidence">
            <a:extLst>
              <a:ext uri="{FF2B5EF4-FFF2-40B4-BE49-F238E27FC236}">
                <a16:creationId xmlns:a16="http://schemas.microsoft.com/office/drawing/2014/main" id="{4D459E64-A27B-38C6-5703-EE9672741A5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59" r="11909"/>
          <a:stretch/>
        </p:blipFill>
        <p:spPr>
          <a:xfrm>
            <a:off x="822325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3789429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E135-A2DB-C7F5-1D31-8B8CE02F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B10D6-888F-1977-E7A6-BBE944005F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AF94-D528-7EE3-A741-4D1D320D5F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DE76C-5588-EE6C-CF4A-6C9AED6EE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26313-9915-9F00-4E9D-FC90924874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A4DD482-20AE-7691-15E1-1B0CF5EC71D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59" r="26159"/>
          <a:stretch/>
        </p:blipFill>
        <p:spPr>
          <a:xfrm>
            <a:off x="822325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3667318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E135-A2DB-C7F5-1D31-8B8CE02F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B10D6-888F-1977-E7A6-BBE944005F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AF94-D528-7EE3-A741-4D1D320D5F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DE76C-5588-EE6C-CF4A-6C9AED6EE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26313-9915-9F00-4E9D-FC90924874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DEE926F-392D-44F5-D6BB-1D57758BE88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46" r="32672"/>
          <a:stretch/>
        </p:blipFill>
        <p:spPr>
          <a:xfrm>
            <a:off x="822325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348112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E135-A2DB-C7F5-1D31-8B8CE02F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B10D6-888F-1977-E7A6-BBE944005F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AF94-D528-7EE3-A741-4D1D320D5F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DE76C-5588-EE6C-CF4A-6C9AED6EE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26313-9915-9F00-4E9D-FC90924874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child holding a mug&#10;&#10;Description automatically generated with low confidence">
            <a:extLst>
              <a:ext uri="{FF2B5EF4-FFF2-40B4-BE49-F238E27FC236}">
                <a16:creationId xmlns:a16="http://schemas.microsoft.com/office/drawing/2014/main" id="{3DA6BBC5-287A-5CE1-254A-5679A28FF0D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59" r="26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7665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E135-A2DB-C7F5-1D31-8B8CE02F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B10D6-888F-1977-E7A6-BBE944005F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AF94-D528-7EE3-A741-4D1D320D5F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DE76C-5588-EE6C-CF4A-6C9AED6EE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26313-9915-9F00-4E9D-FC90924874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DA6BBC5-287A-5CE1-254A-5679A28FF0D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474" t="11307" r="19255"/>
          <a:stretch/>
        </p:blipFill>
        <p:spPr>
          <a:xfrm>
            <a:off x="822325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3229345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C224A-7DFB-2F76-C3D0-6C5344184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77C5F-4D72-C630-E9BA-C8D10A6E26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19785-5935-131A-A6A9-5E5EDC52183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2D7AEDD-B209-1B4D-B758-98EBE51950D5}" type="datetime4">
              <a:rPr lang="en-US" smtClean="0"/>
              <a:pPr/>
              <a:t>January 17, 2024</a:t>
            </a:fld>
            <a:endParaRPr lang="en-US" dirty="0"/>
          </a:p>
        </p:txBody>
      </p: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7648968A-0900-9113-B5EC-8FA7877FB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" b="20"/>
          <a:stretch/>
        </p:blipFill>
        <p:spPr>
          <a:xfrm>
            <a:off x="4759535" y="1"/>
            <a:ext cx="7432465" cy="6857999"/>
          </a:xfrm>
          <a:custGeom>
            <a:avLst/>
            <a:gdLst>
              <a:gd name="connsiteX0" fmla="*/ 0 w 7432465"/>
              <a:gd name="connsiteY0" fmla="*/ 0 h 6857999"/>
              <a:gd name="connsiteX1" fmla="*/ 7432465 w 7432465"/>
              <a:gd name="connsiteY1" fmla="*/ 0 h 6857999"/>
              <a:gd name="connsiteX2" fmla="*/ 7432465 w 7432465"/>
              <a:gd name="connsiteY2" fmla="*/ 6857999 h 6857999"/>
              <a:gd name="connsiteX3" fmla="*/ 366612 w 7432465"/>
              <a:gd name="connsiteY3" fmla="*/ 6857999 h 6857999"/>
              <a:gd name="connsiteX4" fmla="*/ 143347 w 7432465"/>
              <a:gd name="connsiteY4" fmla="*/ 6476999 h 6857999"/>
              <a:gd name="connsiteX5" fmla="*/ 559433 w 7432465"/>
              <a:gd name="connsiteY5" fmla="*/ 6476999 h 6857999"/>
              <a:gd name="connsiteX6" fmla="*/ 710391 w 7432465"/>
              <a:gd name="connsiteY6" fmla="*/ 6325870 h 6857999"/>
              <a:gd name="connsiteX7" fmla="*/ 710391 w 7432465"/>
              <a:gd name="connsiteY7" fmla="*/ 532131 h 6857999"/>
              <a:gd name="connsiteX8" fmla="*/ 559433 w 7432465"/>
              <a:gd name="connsiteY8" fmla="*/ 381000 h 6857999"/>
              <a:gd name="connsiteX9" fmla="*/ 0 w 7432465"/>
              <a:gd name="connsiteY9" fmla="*/ 38100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2465" h="6857999">
                <a:moveTo>
                  <a:pt x="0" y="0"/>
                </a:moveTo>
                <a:lnTo>
                  <a:pt x="7432465" y="0"/>
                </a:lnTo>
                <a:lnTo>
                  <a:pt x="7432465" y="6857999"/>
                </a:lnTo>
                <a:lnTo>
                  <a:pt x="366612" y="6857999"/>
                </a:lnTo>
                <a:cubicBezTo>
                  <a:pt x="334899" y="6708139"/>
                  <a:pt x="254980" y="6574790"/>
                  <a:pt x="143347" y="6476999"/>
                </a:cubicBezTo>
                <a:lnTo>
                  <a:pt x="559433" y="6476999"/>
                </a:lnTo>
                <a:cubicBezTo>
                  <a:pt x="643157" y="6476999"/>
                  <a:pt x="710391" y="6409690"/>
                  <a:pt x="710391" y="6325870"/>
                </a:cubicBezTo>
                <a:lnTo>
                  <a:pt x="710391" y="532131"/>
                </a:lnTo>
                <a:cubicBezTo>
                  <a:pt x="710391" y="448311"/>
                  <a:pt x="643157" y="381000"/>
                  <a:pt x="559433" y="381000"/>
                </a:cubicBezTo>
                <a:lnTo>
                  <a:pt x="0" y="38100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921BCD-5BE1-41B3-CC28-960E7324B4F2}"/>
              </a:ext>
            </a:extLst>
          </p:cNvPr>
          <p:cNvSpPr txBox="1"/>
          <p:nvPr/>
        </p:nvSpPr>
        <p:spPr>
          <a:xfrm>
            <a:off x="10751356" y="6627168"/>
            <a:ext cx="134590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Slack-Lato"/>
              </a:rPr>
              <a:t>©</a:t>
            </a:r>
            <a:r>
              <a:rPr lang="en-US" sz="1000" b="0" i="0" dirty="0">
                <a:solidFill>
                  <a:schemeClr val="bg1"/>
                </a:solidFill>
                <a:effectLst/>
                <a:latin typeface="Slack-Lato"/>
              </a:rPr>
              <a:t>Drew Bird Photography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576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E135-A2DB-C7F5-1D31-8B8CE02F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B10D6-888F-1977-E7A6-BBE944005F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AF94-D528-7EE3-A741-4D1D320D5F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DE76C-5588-EE6C-CF4A-6C9AED6EE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26313-9915-9F00-4E9D-FC90924874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DA6BBC5-287A-5CE1-254A-5679A28FF0D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8" b="3298"/>
          <a:stretch/>
        </p:blipFill>
        <p:spPr/>
      </p:pic>
    </p:spTree>
    <p:extLst>
      <p:ext uri="{BB962C8B-B14F-4D97-AF65-F5344CB8AC3E}">
        <p14:creationId xmlns:p14="http://schemas.microsoft.com/office/powerpoint/2010/main" val="2985773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E135-A2DB-C7F5-1D31-8B8CE02F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B10D6-888F-1977-E7A6-BBE944005F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AF94-D528-7EE3-A741-4D1D320D5F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DE76C-5588-EE6C-CF4A-6C9AED6EE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26313-9915-9F00-4E9D-FC90924874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DA6BBC5-287A-5CE1-254A-5679A28FF0D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8" b="3298"/>
          <a:stretch/>
        </p:blipFill>
        <p:spPr>
          <a:xfrm>
            <a:off x="822325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1275388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9E135-A2DB-C7F5-1D31-8B8CE02F7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CB10D6-888F-1977-E7A6-BBE944005F8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0AF94-D528-7EE3-A741-4D1D320D5F3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DE76C-5588-EE6C-CF4A-6C9AED6EE2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9726313-9915-9F00-4E9D-FC909248741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DA6BBC5-287A-5CE1-254A-5679A28FF0D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37" t="14981" r="41769" b="6697"/>
          <a:stretch/>
        </p:blipFill>
        <p:spPr>
          <a:xfrm>
            <a:off x="8223250" y="0"/>
            <a:ext cx="3968750" cy="55546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9E1F15-59F7-3427-DC84-FFC6A0A4C548}"/>
              </a:ext>
            </a:extLst>
          </p:cNvPr>
          <p:cNvSpPr txBox="1"/>
          <p:nvPr/>
        </p:nvSpPr>
        <p:spPr>
          <a:xfrm>
            <a:off x="8223250" y="5617031"/>
            <a:ext cx="33202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Slack-Lato"/>
              </a:rPr>
              <a:t>©</a:t>
            </a: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effectLst/>
                <a:latin typeface="Slack-Lato"/>
              </a:rPr>
              <a:t>Drew Bird Photography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381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DD2-B505-73D8-2F87-7BC87A4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7E20-4603-DC03-8DFA-DD1C1B4AA82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B7CD-AE50-BBED-313B-275C93D0D8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D6AA5-EB0D-30A1-77F6-85ECDD6F6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06A2E-2921-D61A-D147-0F54BEB2F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5EB1D41-F787-4F40-B46C-31F50F99E23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215" r="22125"/>
          <a:stretch/>
        </p:blipFill>
        <p:spPr>
          <a:xfrm>
            <a:off x="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492982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DD2-B505-73D8-2F87-7BC87A4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7E20-4603-DC03-8DFA-DD1C1B4AA82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B7CD-AE50-BBED-313B-275C93D0D8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D6AA5-EB0D-30A1-77F6-85ECDD6F6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06A2E-2921-D61A-D147-0F54BEB2F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person, child, child, indoor&#10;&#10;Description automatically generated">
            <a:extLst>
              <a:ext uri="{FF2B5EF4-FFF2-40B4-BE49-F238E27FC236}">
                <a16:creationId xmlns:a16="http://schemas.microsoft.com/office/drawing/2014/main" id="{99E902C5-C82B-E202-9EB0-ECB3ABB82C2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05" r="36751" b="3178"/>
          <a:stretch/>
        </p:blipFill>
        <p:spPr>
          <a:xfrm>
            <a:off x="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525250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DD2-B505-73D8-2F87-7BC87A4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7E20-4603-DC03-8DFA-DD1C1B4AA82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B7CD-AE50-BBED-313B-275C93D0D8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D6AA5-EB0D-30A1-77F6-85ECDD6F6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06A2E-2921-D61A-D147-0F54BEB2F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5EB41B1-3333-2ED0-6165-75EC1F5EAEFF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910" t="12759" r="25491"/>
          <a:stretch/>
        </p:blipFill>
        <p:spPr>
          <a:xfrm>
            <a:off x="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1331026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DD2-B505-73D8-2F87-7BC87A4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7E20-4603-DC03-8DFA-DD1C1B4AA82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B7CD-AE50-BBED-313B-275C93D0D8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D6AA5-EB0D-30A1-77F6-85ECDD6F6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06A2E-2921-D61A-D147-0F54BEB2F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person, playground&#10;&#10;Description automatically generated">
            <a:extLst>
              <a:ext uri="{FF2B5EF4-FFF2-40B4-BE49-F238E27FC236}">
                <a16:creationId xmlns:a16="http://schemas.microsoft.com/office/drawing/2014/main" id="{C4F97CF3-4120-645B-5619-CC66F909B0B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8" b="32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78210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DD2-B505-73D8-2F87-7BC87A4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7E20-4603-DC03-8DFA-DD1C1B4AA82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B7CD-AE50-BBED-313B-275C93D0D8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D6AA5-EB0D-30A1-77F6-85ECDD6F6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06A2E-2921-D61A-D147-0F54BEB2F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person, indoor, child, group&#10;&#10;Description automatically generated">
            <a:extLst>
              <a:ext uri="{FF2B5EF4-FFF2-40B4-BE49-F238E27FC236}">
                <a16:creationId xmlns:a16="http://schemas.microsoft.com/office/drawing/2014/main" id="{1116DD34-2FC9-6B48-68EF-5BD054B7A2C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98" b="32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39048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DD2-B505-73D8-2F87-7BC87A4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7E20-4603-DC03-8DFA-DD1C1B4AA82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B7CD-AE50-BBED-313B-275C93D0D8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D6AA5-EB0D-30A1-77F6-85ECDD6F6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06A2E-2921-D61A-D147-0F54BEB2F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40DAE444-BC09-5374-F779-1485435CCC9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47" t="12482" r="24042"/>
          <a:stretch/>
        </p:blipFill>
        <p:spPr>
          <a:xfrm>
            <a:off x="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3473620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DD2-B505-73D8-2F87-7BC87A4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7E20-4603-DC03-8DFA-DD1C1B4AA82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B7CD-AE50-BBED-313B-275C93D0D8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D6AA5-EB0D-30A1-77F6-85ECDD6F6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06A2E-2921-D61A-D147-0F54BEB2F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116DD34-2FC9-6B48-68EF-5BD054B7A2C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59" r="26159"/>
          <a:stretch/>
        </p:blipFill>
        <p:spPr/>
      </p:pic>
    </p:spTree>
    <p:extLst>
      <p:ext uri="{BB962C8B-B14F-4D97-AF65-F5344CB8AC3E}">
        <p14:creationId xmlns:p14="http://schemas.microsoft.com/office/powerpoint/2010/main" val="2371971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D89D-3D08-BB2E-A28D-E382A8A8E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B4894-74B0-3B5D-86FE-8E39675F0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child holding a mug&#10;&#10;Description automatically generated with low confidence">
            <a:extLst>
              <a:ext uri="{FF2B5EF4-FFF2-40B4-BE49-F238E27FC236}">
                <a16:creationId xmlns:a16="http://schemas.microsoft.com/office/drawing/2014/main" id="{0B0E70CD-BA9B-24C1-FF03-6F354D6270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021" r="24167"/>
          <a:stretch/>
        </p:blipFill>
        <p:spPr>
          <a:xfrm>
            <a:off x="6148072" y="0"/>
            <a:ext cx="6043931" cy="6858000"/>
          </a:xfrm>
        </p:spPr>
      </p:pic>
    </p:spTree>
    <p:extLst>
      <p:ext uri="{BB962C8B-B14F-4D97-AF65-F5344CB8AC3E}">
        <p14:creationId xmlns:p14="http://schemas.microsoft.com/office/powerpoint/2010/main" val="2535593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DD2-B505-73D8-2F87-7BC87A4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7E20-4603-DC03-8DFA-DD1C1B4AA82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B7CD-AE50-BBED-313B-275C93D0D8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D6AA5-EB0D-30A1-77F6-85ECDD6F6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06A2E-2921-D61A-D147-0F54BEB2F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0DAE444-BC09-5374-F779-1485435CCC9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59" r="26159"/>
          <a:stretch/>
        </p:blipFill>
        <p:spPr>
          <a:xfrm>
            <a:off x="0" y="0"/>
            <a:ext cx="3968750" cy="5554663"/>
          </a:xfrm>
        </p:spPr>
      </p:pic>
    </p:spTree>
    <p:extLst>
      <p:ext uri="{BB962C8B-B14F-4D97-AF65-F5344CB8AC3E}">
        <p14:creationId xmlns:p14="http://schemas.microsoft.com/office/powerpoint/2010/main" val="1034518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CFDD2-B505-73D8-2F87-7BC87A4C3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07E20-4603-DC03-8DFA-DD1C1B4AA82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5B7CD-AE50-BBED-313B-275C93D0D84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6D6AA5-EB0D-30A1-77F6-85ECDD6F65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406A2E-2921-D61A-D147-0F54BEB2F8D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0DAE444-BC09-5374-F779-1485435CCC9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70" r="19170"/>
          <a:stretch/>
        </p:blipFill>
        <p:spPr>
          <a:xfrm>
            <a:off x="0" y="0"/>
            <a:ext cx="3968750" cy="555466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A85816-535D-7CE3-3042-D63362E4B288}"/>
              </a:ext>
            </a:extLst>
          </p:cNvPr>
          <p:cNvSpPr txBox="1"/>
          <p:nvPr/>
        </p:nvSpPr>
        <p:spPr>
          <a:xfrm>
            <a:off x="112188" y="5637657"/>
            <a:ext cx="33202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Slack-Lato"/>
              </a:rPr>
              <a:t>©</a:t>
            </a: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effectLst/>
                <a:latin typeface="Slack-Lato"/>
              </a:rPr>
              <a:t>Drew Bird Photography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005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BD74-1F33-FA62-F02C-8C740F9C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F95C8D-3B2F-08BF-A72A-431F2E877C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1BA78-B580-E189-CED5-46F0AE919A3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3DAEA-3140-7F25-FFC2-DD17AD6992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B4E31A-9C0B-4C38-86B1-0EABEB9287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 descr="A group of children sitting at a table looking at a book&#10;&#10;Description automatically generated with low confidence">
            <a:extLst>
              <a:ext uri="{FF2B5EF4-FFF2-40B4-BE49-F238E27FC236}">
                <a16:creationId xmlns:a16="http://schemas.microsoft.com/office/drawing/2014/main" id="{EDA8A41B-124D-044F-3DEC-C11439BDE8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391" t="307" r="14627" b="11370"/>
          <a:stretch/>
        </p:blipFill>
        <p:spPr>
          <a:xfrm>
            <a:off x="8871697" y="1"/>
            <a:ext cx="2451123" cy="1979589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A287E2B-DDBF-8A9C-C369-B3A186EAF2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48" r="40482"/>
          <a:stretch/>
        </p:blipFill>
        <p:spPr>
          <a:xfrm>
            <a:off x="10247453" y="1302340"/>
            <a:ext cx="1937699" cy="2887066"/>
          </a:xfrm>
        </p:spPr>
      </p:pic>
      <p:pic>
        <p:nvPicPr>
          <p:cNvPr id="11" name="Picture Placeholder 10" descr="A picture containing fence, ground, person, outdoor&#10;&#10;Description automatically generated">
            <a:extLst>
              <a:ext uri="{FF2B5EF4-FFF2-40B4-BE49-F238E27FC236}">
                <a16:creationId xmlns:a16="http://schemas.microsoft.com/office/drawing/2014/main" id="{6D006660-6A39-D741-673F-2017B37FC7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148" t="19176" r="21986" b="6102"/>
          <a:stretch/>
        </p:blipFill>
        <p:spPr>
          <a:xfrm>
            <a:off x="8674129" y="3479764"/>
            <a:ext cx="2441448" cy="2441448"/>
          </a:xfrm>
        </p:spPr>
      </p:pic>
    </p:spTree>
    <p:extLst>
      <p:ext uri="{BB962C8B-B14F-4D97-AF65-F5344CB8AC3E}">
        <p14:creationId xmlns:p14="http://schemas.microsoft.com/office/powerpoint/2010/main" val="2051954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BD74-1F33-FA62-F02C-8C740F9C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F95C8D-3B2F-08BF-A72A-431F2E877CE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1BA78-B580-E189-CED5-46F0AE919A3F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03DAEA-3140-7F25-FFC2-DD17AD6992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B4E31A-9C0B-4C38-86B1-0EABEB92877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DA8A41B-124D-044F-3DEC-C11439BDE8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459" t="23315" r="6393" b="1474"/>
          <a:stretch/>
        </p:blipFill>
        <p:spPr>
          <a:xfrm>
            <a:off x="8871697" y="1"/>
            <a:ext cx="2445570" cy="1975104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6A287E2B-DDBF-8A9C-C369-B3A186EAF21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22" t="11468" r="15893" b="13277"/>
          <a:stretch/>
        </p:blipFill>
        <p:spPr>
          <a:xfrm>
            <a:off x="10247453" y="1302340"/>
            <a:ext cx="1937699" cy="2887066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6D006660-6A39-D741-673F-2017B37FC7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94" r="22102"/>
          <a:stretch/>
        </p:blipFill>
        <p:spPr>
          <a:xfrm>
            <a:off x="8674129" y="3479764"/>
            <a:ext cx="2441448" cy="2441448"/>
          </a:xfrm>
        </p:spPr>
      </p:pic>
    </p:spTree>
    <p:extLst>
      <p:ext uri="{BB962C8B-B14F-4D97-AF65-F5344CB8AC3E}">
        <p14:creationId xmlns:p14="http://schemas.microsoft.com/office/powerpoint/2010/main" val="1595394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7C3FD-2493-4929-0229-4E0AE85FE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9A93D-2447-971F-82AC-9FB636B2D63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D24CF-5D8F-840F-14A4-BF6E597DDB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6D9D-0E17-0E97-7F50-2912BCB97F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DC2456-DBEC-2734-8A6B-CCFA4692B7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C70D9D3-BCC3-9AA8-AB18-B7A2BBD1AE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73" t="7905" r="-84" b="4923"/>
          <a:stretch/>
        </p:blipFill>
        <p:spPr>
          <a:xfrm>
            <a:off x="8233134" y="-1"/>
            <a:ext cx="2996871" cy="1800859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2DB3296-FA2E-9BB5-BEC2-D187F0B226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054" t="6165" r="25182" b="3326"/>
          <a:stretch/>
        </p:blipFill>
        <p:spPr>
          <a:xfrm>
            <a:off x="10225960" y="1217924"/>
            <a:ext cx="1966039" cy="2437631"/>
          </a:xfrm>
        </p:spPr>
      </p:pic>
      <p:pic>
        <p:nvPicPr>
          <p:cNvPr id="13" name="Picture Placeholder 12" descr="A picture containing child, child, young, little&#10;&#10;Description automatically generated">
            <a:extLst>
              <a:ext uri="{FF2B5EF4-FFF2-40B4-BE49-F238E27FC236}">
                <a16:creationId xmlns:a16="http://schemas.microsoft.com/office/drawing/2014/main" id="{373BB32D-5D73-BB34-789C-305CA2305D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606" r="14250" b="3279"/>
          <a:stretch/>
        </p:blipFill>
        <p:spPr>
          <a:xfrm>
            <a:off x="8641986" y="3077973"/>
            <a:ext cx="2785916" cy="2785917"/>
          </a:xfrm>
        </p:spPr>
      </p:pic>
    </p:spTree>
    <p:extLst>
      <p:ext uri="{BB962C8B-B14F-4D97-AF65-F5344CB8AC3E}">
        <p14:creationId xmlns:p14="http://schemas.microsoft.com/office/powerpoint/2010/main" val="1788144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7C3FD-2493-4929-0229-4E0AE85FE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E9A93D-2447-971F-82AC-9FB636B2D63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D24CF-5D8F-840F-14A4-BF6E597DDBE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96D9D-0E17-0E97-7F50-2912BCB97F3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DC2456-DBEC-2734-8A6B-CCFA4692B7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C70D9D3-BCC3-9AA8-AB18-B7A2BBD1AE9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6" t="9440" r="20449" b="23803"/>
          <a:stretch/>
        </p:blipFill>
        <p:spPr>
          <a:xfrm>
            <a:off x="8233134" y="-1"/>
            <a:ext cx="2996871" cy="1800859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2DB3296-FA2E-9BB5-BEC2-D187F0B226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00" r="23100"/>
          <a:stretch/>
        </p:blipFill>
        <p:spPr>
          <a:xfrm>
            <a:off x="10225960" y="1217924"/>
            <a:ext cx="1966039" cy="2437631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73BB32D-5D73-BB34-789C-305CA2305D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29" r="14535"/>
          <a:stretch/>
        </p:blipFill>
        <p:spPr>
          <a:xfrm>
            <a:off x="8641986" y="3077973"/>
            <a:ext cx="2785916" cy="2785917"/>
          </a:xfrm>
        </p:spPr>
      </p:pic>
    </p:spTree>
    <p:extLst>
      <p:ext uri="{BB962C8B-B14F-4D97-AF65-F5344CB8AC3E}">
        <p14:creationId xmlns:p14="http://schemas.microsoft.com/office/powerpoint/2010/main" val="151993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9026-33EC-B47C-E2B1-81C319B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2CC09-0F92-C25C-F3EF-DB7A2D3AB4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7614-139D-C6F0-6A35-08A0DFE797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AA098-C7C2-03F6-9704-9D20F3F2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B585C-7FAD-E79B-0936-95030E3B19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9D8F565-C14C-8E6B-0DEB-FC85B2E81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1" r="6121"/>
          <a:stretch/>
        </p:blipFill>
        <p:spPr/>
      </p:pic>
    </p:spTree>
    <p:extLst>
      <p:ext uri="{BB962C8B-B14F-4D97-AF65-F5344CB8AC3E}">
        <p14:creationId xmlns:p14="http://schemas.microsoft.com/office/powerpoint/2010/main" val="13847586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9026-33EC-B47C-E2B1-81C319B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2CC09-0F92-C25C-F3EF-DB7A2D3AB4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7614-139D-C6F0-6A35-08A0DFE797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AA098-C7C2-03F6-9704-9D20F3F2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B585C-7FAD-E79B-0936-95030E3B19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fence, ground, person, outdoor&#10;&#10;Description automatically generated">
            <a:extLst>
              <a:ext uri="{FF2B5EF4-FFF2-40B4-BE49-F238E27FC236}">
                <a16:creationId xmlns:a16="http://schemas.microsoft.com/office/drawing/2014/main" id="{1BC1A66B-6D66-D9E3-1A30-10D46C02C0B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47" t="30175" r="17088" b="-1"/>
          <a:stretch/>
        </p:blipFill>
        <p:spPr>
          <a:xfrm>
            <a:off x="0" y="1711922"/>
            <a:ext cx="5053263" cy="3842741"/>
          </a:xfrm>
        </p:spPr>
      </p:pic>
    </p:spTree>
    <p:extLst>
      <p:ext uri="{BB962C8B-B14F-4D97-AF65-F5344CB8AC3E}">
        <p14:creationId xmlns:p14="http://schemas.microsoft.com/office/powerpoint/2010/main" val="35233499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9026-33EC-B47C-E2B1-81C319B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2CC09-0F92-C25C-F3EF-DB7A2D3AB4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7614-139D-C6F0-6A35-08A0DFE797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AA098-C7C2-03F6-9704-9D20F3F2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B585C-7FAD-E79B-0936-95030E3B19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B9D8F565-C14C-8E6B-0DEB-FC85B2E81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50" r="61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61291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9026-33EC-B47C-E2B1-81C319B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2CC09-0F92-C25C-F3EF-DB7A2D3AB4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7614-139D-C6F0-6A35-08A0DFE797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AA098-C7C2-03F6-9704-9D20F3F2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B585C-7FAD-E79B-0936-95030E3B19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BC1A66B-6D66-D9E3-1A30-10D46C02C0B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6" r="6166"/>
          <a:stretch/>
        </p:blipFill>
        <p:spPr>
          <a:xfrm>
            <a:off x="0" y="1711922"/>
            <a:ext cx="5053263" cy="3842741"/>
          </a:xfrm>
        </p:spPr>
      </p:pic>
    </p:spTree>
    <p:extLst>
      <p:ext uri="{BB962C8B-B14F-4D97-AF65-F5344CB8AC3E}">
        <p14:creationId xmlns:p14="http://schemas.microsoft.com/office/powerpoint/2010/main" val="1274258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D89D-3D08-BB2E-A28D-E382A8A8E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B4894-74B0-3B5D-86FE-8E39675F0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800C9AD9-B505-63F5-83B5-C3890B4B2D0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698" r="20552"/>
          <a:stretch/>
        </p:blipFill>
        <p:spPr>
          <a:xfrm>
            <a:off x="6148072" y="0"/>
            <a:ext cx="6043931" cy="6858000"/>
          </a:xfrm>
        </p:spPr>
      </p:pic>
    </p:spTree>
    <p:extLst>
      <p:ext uri="{BB962C8B-B14F-4D97-AF65-F5344CB8AC3E}">
        <p14:creationId xmlns:p14="http://schemas.microsoft.com/office/powerpoint/2010/main" val="24761173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9026-33EC-B47C-E2B1-81C319B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2CC09-0F92-C25C-F3EF-DB7A2D3AB4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7614-139D-C6F0-6A35-08A0DFE797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AA098-C7C2-03F6-9704-9D20F3F2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B585C-7FAD-E79B-0936-95030E3B19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group of children playing with toys&#10;&#10;Description automatically generated with low confidence">
            <a:extLst>
              <a:ext uri="{FF2B5EF4-FFF2-40B4-BE49-F238E27FC236}">
                <a16:creationId xmlns:a16="http://schemas.microsoft.com/office/drawing/2014/main" id="{9B976E1A-AA0C-E288-FB33-D1390F0A1C0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5" r="6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95428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9026-33EC-B47C-E2B1-81C319B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2CC09-0F92-C25C-F3EF-DB7A2D3AB4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7614-139D-C6F0-6A35-08A0DFE797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AA098-C7C2-03F6-9704-9D20F3F2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B585C-7FAD-E79B-0936-95030E3B19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person, indoor, child, baby&#10;&#10;Description automatically generated">
            <a:extLst>
              <a:ext uri="{FF2B5EF4-FFF2-40B4-BE49-F238E27FC236}">
                <a16:creationId xmlns:a16="http://schemas.microsoft.com/office/drawing/2014/main" id="{6F9423D8-FE32-9617-0B53-A3BE508AF3C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5" r="6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895961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9026-33EC-B47C-E2B1-81C319B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2CC09-0F92-C25C-F3EF-DB7A2D3AB4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7614-139D-C6F0-6A35-08A0DFE797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AA098-C7C2-03F6-9704-9D20F3F2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B585C-7FAD-E79B-0936-95030E3B19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outdoor, grass, tree, person&#10;&#10;Description automatically generated">
            <a:extLst>
              <a:ext uri="{FF2B5EF4-FFF2-40B4-BE49-F238E27FC236}">
                <a16:creationId xmlns:a16="http://schemas.microsoft.com/office/drawing/2014/main" id="{8194E2B7-771A-D3A6-6448-83AB36A120D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5" r="6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11236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9026-33EC-B47C-E2B1-81C319B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2CC09-0F92-C25C-F3EF-DB7A2D3AB4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7614-139D-C6F0-6A35-08A0DFE797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AA098-C7C2-03F6-9704-9D20F3F2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B585C-7FAD-E79B-0936-95030E3B19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grass, person&#10;&#10;Description automatically generated">
            <a:extLst>
              <a:ext uri="{FF2B5EF4-FFF2-40B4-BE49-F238E27FC236}">
                <a16:creationId xmlns:a16="http://schemas.microsoft.com/office/drawing/2014/main" id="{4C0ACB86-185C-6311-1A1B-64B7C8467C0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30" r="6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5854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E9026-33EC-B47C-E2B1-81C319BDF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42CC09-0F92-C25C-F3EF-DB7A2D3AB46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87614-139D-C6F0-6A35-08A0DFE797D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AA098-C7C2-03F6-9704-9D20F3F232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FB585C-7FAD-E79B-0936-95030E3B198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C0ACB86-185C-6311-1A1B-64B7C8467C0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65" t="16547" r="19411" b="1610"/>
          <a:stretch/>
        </p:blipFill>
        <p:spPr>
          <a:xfrm>
            <a:off x="0" y="1711922"/>
            <a:ext cx="5053263" cy="384274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F9744E-99AA-5126-977A-36D55979DDCF}"/>
              </a:ext>
            </a:extLst>
          </p:cNvPr>
          <p:cNvSpPr txBox="1"/>
          <p:nvPr/>
        </p:nvSpPr>
        <p:spPr>
          <a:xfrm>
            <a:off x="96778" y="5617031"/>
            <a:ext cx="33202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Slack-Lato"/>
              </a:rPr>
              <a:t>©</a:t>
            </a: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effectLst/>
                <a:latin typeface="Slack-Lato"/>
              </a:rPr>
              <a:t>Drew Bird Photography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526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093-A788-A499-A125-56D8CC52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E0AF3-AE1D-563D-3661-940219E136E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BAE1-03A2-7A75-91EA-F049FCC057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140F-C6B8-A84E-2D95-F8988DCE2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A5C1B-C400-E53E-CA5E-D79C3A0044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person, child, indoor, child&#10;&#10;Description automatically generated">
            <a:extLst>
              <a:ext uri="{FF2B5EF4-FFF2-40B4-BE49-F238E27FC236}">
                <a16:creationId xmlns:a16="http://schemas.microsoft.com/office/drawing/2014/main" id="{41691D29-F766-EA48-2DD8-1B3A1EF8A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5" r="6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01985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093-A788-A499-A125-56D8CC52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E0AF3-AE1D-563D-3661-940219E136E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BAE1-03A2-7A75-91EA-F049FCC057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140F-C6B8-A84E-2D95-F8988DCE2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A5C1B-C400-E53E-CA5E-D79C3A0044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1691D29-F766-EA48-2DD8-1B3A1EF8A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1" r="6121"/>
          <a:stretch/>
        </p:blipFill>
        <p:spPr/>
      </p:pic>
    </p:spTree>
    <p:extLst>
      <p:ext uri="{BB962C8B-B14F-4D97-AF65-F5344CB8AC3E}">
        <p14:creationId xmlns:p14="http://schemas.microsoft.com/office/powerpoint/2010/main" val="2312142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093-A788-A499-A125-56D8CC52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E0AF3-AE1D-563D-3661-940219E136E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BAE1-03A2-7A75-91EA-F049FCC057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140F-C6B8-A84E-2D95-F8988DCE2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A5C1B-C400-E53E-CA5E-D79C3A0044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picture containing person, child, indoor, child&#10;&#10;Description automatically generated">
            <a:extLst>
              <a:ext uri="{FF2B5EF4-FFF2-40B4-BE49-F238E27FC236}">
                <a16:creationId xmlns:a16="http://schemas.microsoft.com/office/drawing/2014/main" id="{41691D29-F766-EA48-2DD8-1B3A1EF8A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75" r="61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340250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093-A788-A499-A125-56D8CC52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E0AF3-AE1D-563D-3661-940219E136E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BAE1-03A2-7A75-91EA-F049FCC057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140F-C6B8-A84E-2D95-F8988DCE2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A5C1B-C400-E53E-CA5E-D79C3A0044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1691D29-F766-EA48-2DD8-1B3A1EF8A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1" r="6121"/>
          <a:stretch/>
        </p:blipFill>
        <p:spPr/>
      </p:pic>
    </p:spTree>
    <p:extLst>
      <p:ext uri="{BB962C8B-B14F-4D97-AF65-F5344CB8AC3E}">
        <p14:creationId xmlns:p14="http://schemas.microsoft.com/office/powerpoint/2010/main" val="19169744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093-A788-A499-A125-56D8CC52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E0AF3-AE1D-563D-3661-940219E136E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BAE1-03A2-7A75-91EA-F049FCC057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140F-C6B8-A84E-2D95-F8988DCE2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A5C1B-C400-E53E-CA5E-D79C3A0044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1691D29-F766-EA48-2DD8-1B3A1EF8A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1" r="6121"/>
          <a:stretch/>
        </p:blipFill>
        <p:spPr/>
      </p:pic>
    </p:spTree>
    <p:extLst>
      <p:ext uri="{BB962C8B-B14F-4D97-AF65-F5344CB8AC3E}">
        <p14:creationId xmlns:p14="http://schemas.microsoft.com/office/powerpoint/2010/main" val="100452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D89D-3D08-BB2E-A28D-E382A8A8E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B4894-74B0-3B5D-86FE-8E39675F0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60B918EC-825A-9CA1-7E12-4B0812DFCD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96" r="16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7892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093-A788-A499-A125-56D8CC52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E0AF3-AE1D-563D-3661-940219E136E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BAE1-03A2-7A75-91EA-F049FCC057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140F-C6B8-A84E-2D95-F8988DCE2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A5C1B-C400-E53E-CA5E-D79C3A0044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1691D29-F766-EA48-2DD8-1B3A1EF8A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66" r="6166"/>
          <a:stretch/>
        </p:blipFill>
        <p:spPr/>
      </p:pic>
    </p:spTree>
    <p:extLst>
      <p:ext uri="{BB962C8B-B14F-4D97-AF65-F5344CB8AC3E}">
        <p14:creationId xmlns:p14="http://schemas.microsoft.com/office/powerpoint/2010/main" val="15751984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093-A788-A499-A125-56D8CC52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E0AF3-AE1D-563D-3661-940219E136E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BAE1-03A2-7A75-91EA-F049FCC057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140F-C6B8-A84E-2D95-F8988DCE2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A5C1B-C400-E53E-CA5E-D79C3A0044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1691D29-F766-EA48-2DD8-1B3A1EF8A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900" t="3394" r="11131" b="9951"/>
          <a:stretch/>
        </p:blipFill>
        <p:spPr>
          <a:xfrm>
            <a:off x="7138737" y="1711922"/>
            <a:ext cx="5053263" cy="3842741"/>
          </a:xfrm>
        </p:spPr>
      </p:pic>
    </p:spTree>
    <p:extLst>
      <p:ext uri="{BB962C8B-B14F-4D97-AF65-F5344CB8AC3E}">
        <p14:creationId xmlns:p14="http://schemas.microsoft.com/office/powerpoint/2010/main" val="2495751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093-A788-A499-A125-56D8CC52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E0AF3-AE1D-563D-3661-940219E136E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BAE1-03A2-7A75-91EA-F049FCC057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140F-C6B8-A84E-2D95-F8988DCE2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A5C1B-C400-E53E-CA5E-D79C3A0044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1691D29-F766-EA48-2DD8-1B3A1EF8A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21" r="6121"/>
          <a:stretch/>
        </p:blipFill>
        <p:spPr/>
      </p:pic>
    </p:spTree>
    <p:extLst>
      <p:ext uri="{BB962C8B-B14F-4D97-AF65-F5344CB8AC3E}">
        <p14:creationId xmlns:p14="http://schemas.microsoft.com/office/powerpoint/2010/main" val="672905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A6093-A788-A499-A125-56D8CC52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E0AF3-AE1D-563D-3661-940219E136E5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12BAE1-03A2-7A75-91EA-F049FCC057C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05140F-C6B8-A84E-2D95-F8988DCE20C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6A5C1B-C400-E53E-CA5E-D79C3A0044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1691D29-F766-EA48-2DD8-1B3A1EF8A7CE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82" r="6182"/>
          <a:stretch/>
        </p:blipFill>
        <p:spPr/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4262B-6677-1FE4-9FA5-8FD330B4B4A5}"/>
              </a:ext>
            </a:extLst>
          </p:cNvPr>
          <p:cNvSpPr txBox="1"/>
          <p:nvPr/>
        </p:nvSpPr>
        <p:spPr>
          <a:xfrm>
            <a:off x="7138737" y="5617031"/>
            <a:ext cx="33202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Slack-Lato"/>
              </a:rPr>
              <a:t>©</a:t>
            </a:r>
            <a:r>
              <a:rPr lang="en-US" sz="1000" b="0" i="0" dirty="0">
                <a:solidFill>
                  <a:schemeClr val="bg2">
                    <a:lumMod val="50000"/>
                  </a:schemeClr>
                </a:solidFill>
                <a:effectLst/>
                <a:latin typeface="Slack-Lato"/>
              </a:rPr>
              <a:t>Drew Bird Photography</a:t>
            </a:r>
            <a:endParaRPr lang="en-US" sz="10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262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95496D-4F5A-91A0-8771-A47FF8349D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11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9BA441-E17D-F43F-62C6-120A8019D37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83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3FEFAF-1ED5-2FB5-8391-E1117A58BC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E6117-817A-F9F2-6126-6CF5259391A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086AC7-46C0-E12B-98BB-A38CFD5213D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3600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97B46E-EA12-A769-B1FF-E5397416C01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529A29-211E-6B23-4793-B3D834676E9A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8317E3-41EA-3A65-03C9-13449B8DE06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217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62F17D-497B-3A25-E9BE-31557D2E2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7473C1-9A9F-7C86-7265-AD2F5A031D0B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1382F3-D2F0-2A94-A97B-AD1D140BE92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5155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D6D5-A83E-078D-47D5-B417E74F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18F1FE-9929-1E13-1735-01B2178B539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96143-DA1D-6EA1-8675-54522FAAC9F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972F0D-F239-3E9A-1A20-3298839513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F7CD1E0-B380-F3A4-1B22-7AF078FBEF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291037"/>
              </p:ext>
            </p:extLst>
          </p:nvPr>
        </p:nvGraphicFramePr>
        <p:xfrm>
          <a:off x="648452" y="1828800"/>
          <a:ext cx="10895095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91">
                  <a:extLst>
                    <a:ext uri="{9D8B030D-6E8A-4147-A177-3AD203B41FA5}">
                      <a16:colId xmlns:a16="http://schemas.microsoft.com/office/drawing/2014/main" val="2214334113"/>
                    </a:ext>
                  </a:extLst>
                </a:gridCol>
                <a:gridCol w="2391851">
                  <a:extLst>
                    <a:ext uri="{9D8B030D-6E8A-4147-A177-3AD203B41FA5}">
                      <a16:colId xmlns:a16="http://schemas.microsoft.com/office/drawing/2014/main" val="3072607347"/>
                    </a:ext>
                  </a:extLst>
                </a:gridCol>
                <a:gridCol w="2391851">
                  <a:extLst>
                    <a:ext uri="{9D8B030D-6E8A-4147-A177-3AD203B41FA5}">
                      <a16:colId xmlns:a16="http://schemas.microsoft.com/office/drawing/2014/main" val="2402081990"/>
                    </a:ext>
                  </a:extLst>
                </a:gridCol>
                <a:gridCol w="2391851">
                  <a:extLst>
                    <a:ext uri="{9D8B030D-6E8A-4147-A177-3AD203B41FA5}">
                      <a16:colId xmlns:a16="http://schemas.microsoft.com/office/drawing/2014/main" val="1767358135"/>
                    </a:ext>
                  </a:extLst>
                </a:gridCol>
                <a:gridCol w="2391851">
                  <a:extLst>
                    <a:ext uri="{9D8B030D-6E8A-4147-A177-3AD203B41FA5}">
                      <a16:colId xmlns:a16="http://schemas.microsoft.com/office/drawing/2014/main" val="217997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u="none" strike="noStrike" kern="1200" dirty="0">
                          <a:solidFill>
                            <a:srgbClr val="093958"/>
                          </a:solidFill>
                          <a:effectLst/>
                          <a:latin typeface="Calibri"/>
                          <a:ea typeface="+mn-ea"/>
                          <a:cs typeface="Calibri"/>
                        </a:rPr>
                        <a:t>Text</a:t>
                      </a:r>
                      <a:endParaRPr lang="en-US" sz="1400" b="1" i="0" dirty="0">
                        <a:solidFill>
                          <a:srgbClr val="093958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i="0" u="none" strike="noStrike" kern="1200" dirty="0">
                          <a:solidFill>
                            <a:srgbClr val="093958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Text</a:t>
                      </a:r>
                      <a:endParaRPr lang="en-US" sz="1400" b="1" i="0" dirty="0">
                        <a:solidFill>
                          <a:srgbClr val="093958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FFD36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i="0" u="none" strike="noStrike" kern="1200" dirty="0">
                          <a:solidFill>
                            <a:srgbClr val="093958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Text</a:t>
                      </a:r>
                      <a:endParaRPr lang="en-US" sz="1400" b="1" i="0" dirty="0">
                        <a:solidFill>
                          <a:srgbClr val="093958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EF907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i="0" u="none" strike="noStrike" kern="1200" dirty="0">
                          <a:solidFill>
                            <a:srgbClr val="093958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Text</a:t>
                      </a:r>
                      <a:endParaRPr lang="en-US" sz="1400" b="1" i="0" dirty="0">
                        <a:solidFill>
                          <a:srgbClr val="093958"/>
                        </a:solidFill>
                        <a:effectLst/>
                        <a:latin typeface="+mn-lt"/>
                        <a:cs typeface="Calibri"/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rgbClr val="8AB79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400" b="1" i="0" u="none" strike="noStrike" kern="1200" dirty="0">
                          <a:solidFill>
                            <a:srgbClr val="093958"/>
                          </a:solidFill>
                          <a:effectLst/>
                          <a:latin typeface="+mn-lt"/>
                          <a:ea typeface="+mn-ea"/>
                          <a:cs typeface="Calibri"/>
                        </a:rPr>
                        <a:t>Text</a:t>
                      </a:r>
                      <a:endParaRPr lang="en-US" sz="1400" b="1" i="0" dirty="0">
                        <a:solidFill>
                          <a:srgbClr val="093958"/>
                        </a:solidFill>
                        <a:latin typeface="+mn-lt"/>
                        <a:cs typeface="Calibri"/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rgbClr val="9AC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36928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Calibri"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rgbClr val="FFD36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rgbClr val="EF907B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rgbClr val="8AB79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lnR w="12700" cmpd="sng">
                      <a:noFill/>
                    </a:lnR>
                    <a:solidFill>
                      <a:srgbClr val="9ACAE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109205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Calibri"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rgbClr val="FFD36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rgbClr val="EF907B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rgbClr val="8AB79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lnR w="12700" cmpd="sng">
                      <a:noFill/>
                    </a:lnR>
                    <a:solidFill>
                      <a:srgbClr val="9ACAE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8243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Calibri"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rgbClr val="FFD36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rgbClr val="EF907B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solidFill>
                      <a:srgbClr val="8AB79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latin typeface="+mn-lt"/>
                      </a:endParaRPr>
                    </a:p>
                  </a:txBody>
                  <a:tcPr marL="95250" marR="95250" marT="95250" marB="95250" anchor="ctr">
                    <a:lnR w="12700" cmpd="sng">
                      <a:noFill/>
                    </a:lnR>
                    <a:solidFill>
                      <a:srgbClr val="9ACAE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54976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Calibri"/>
                      </a:endParaRPr>
                    </a:p>
                  </a:txBody>
                  <a:tcPr marL="95250" marR="95250" marT="95250" marB="95250" anchor="ctr">
                    <a:lnL w="12700" cmpd="sng">
                      <a:noFill/>
                    </a:lnL>
                    <a:lnB w="12700" cmpd="sng">
                      <a:noFill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lnB w="12700" cmpd="sng">
                      <a:noFill/>
                    </a:lnB>
                    <a:solidFill>
                      <a:srgbClr val="FFD36D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lnB w="12700" cmpd="sng">
                      <a:noFill/>
                    </a:lnB>
                    <a:solidFill>
                      <a:srgbClr val="EF907B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lnB w="12700" cmpd="sng">
                      <a:noFill/>
                    </a:lnB>
                    <a:solidFill>
                      <a:srgbClr val="8AB791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93958"/>
                          </a:solidFill>
                          <a:effectLst/>
                          <a:latin typeface="+mn-lt"/>
                        </a:rPr>
                        <a:t>Text</a:t>
                      </a:r>
                      <a:endParaRPr lang="en-US" sz="1400" dirty="0">
                        <a:solidFill>
                          <a:srgbClr val="093958"/>
                        </a:solidFill>
                        <a:effectLst/>
                        <a:latin typeface="+mn-lt"/>
                      </a:endParaRPr>
                    </a:p>
                  </a:txBody>
                  <a:tcPr marL="95250" marR="95250" marT="95250" marB="95250" anchor="ctr">
                    <a:lnR w="12700" cmpd="sng">
                      <a:noFill/>
                    </a:lnR>
                    <a:lnB w="12700" cmpd="sng">
                      <a:noFill/>
                    </a:lnB>
                    <a:solidFill>
                      <a:srgbClr val="9ACAEC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8604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3850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D89D-3D08-BB2E-A28D-E382A8A8E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B4894-74B0-3B5D-86FE-8E39675F0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D4EE62C-9E78-8F5B-9028-184CDF0184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24" b="7752"/>
          <a:stretch/>
        </p:blipFill>
        <p:spPr>
          <a:xfrm>
            <a:off x="6148072" y="0"/>
            <a:ext cx="6043931" cy="6858000"/>
          </a:xfrm>
        </p:spPr>
      </p:pic>
    </p:spTree>
    <p:extLst>
      <p:ext uri="{BB962C8B-B14F-4D97-AF65-F5344CB8AC3E}">
        <p14:creationId xmlns:p14="http://schemas.microsoft.com/office/powerpoint/2010/main" val="13711721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3BE9-05AE-3F7A-8476-768BDFFA1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F46B9-29B7-DC2C-7572-C744384F975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C11BB5-6B77-AA4C-BEE5-FF367100F853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937258-AE58-C61B-D197-4279AB980E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C23C2E-475A-7D99-1760-E17BA40EC9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0AED5C3-EAA7-429F-001E-1A4D2A300A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220517-FF3A-299F-CBD5-5936D102BE6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60CCCC3-4712-CADA-776C-3D98CC759B8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4504D6A-4DC6-4855-9D46-D0B41D9896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840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9B0D7-4A41-12B5-8895-C2DE0FE2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DBFA76-FB90-7CF8-D948-79CF4E74391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3084816" y="6343332"/>
            <a:ext cx="7628916" cy="365125"/>
          </a:xfrm>
        </p:spPr>
        <p:txBody>
          <a:bodyPr/>
          <a:lstStyle/>
          <a:p>
            <a:r>
              <a:rPr lang="en-US" dirty="0"/>
              <a:t>Key Messages  |  California Universal </a:t>
            </a:r>
            <a:r>
              <a:rPr lang="en-US" dirty="0" err="1"/>
              <a:t>PreKindergarten</a:t>
            </a:r>
            <a:r>
              <a:rPr lang="en-US" dirty="0"/>
              <a:t>      • • •      </a:t>
            </a:r>
            <a:r>
              <a:rPr lang="en-US" dirty="0" err="1"/>
              <a:t>www.cde.ca.gov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5187D-81FA-D842-A1CE-8A11DEAD247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10897280" y="6343332"/>
            <a:ext cx="646268" cy="365125"/>
          </a:xfrm>
        </p:spPr>
        <p:txBody>
          <a:bodyPr/>
          <a:lstStyle/>
          <a:p>
            <a:r>
              <a:rPr lang="en-US"/>
              <a:t>PG | </a:t>
            </a:r>
            <a:fld id="{8363C259-2947-574F-BF64-D7C8CB4F59C6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4DE611-9CC6-D3F8-18F0-74419031AA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6FE0F-7832-D354-B865-EAC90B2F0A5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67A4DAE-27BB-480B-9327-EFD40DEAC94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3E603EC-01DA-FA68-D5EC-351BEDC2B2A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CA00E14-60D2-A46F-A0F9-4662BAB1E26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4E34BF9-531F-32FE-6C1B-D7F20DEE69E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23A555D-C8AB-1A3E-85AD-FF3CFBD85F51}"/>
              </a:ext>
            </a:extLst>
          </p:cNvPr>
          <p:cNvSpPr/>
          <p:nvPr/>
        </p:nvSpPr>
        <p:spPr>
          <a:xfrm>
            <a:off x="1656413" y="2956732"/>
            <a:ext cx="6693108" cy="5621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83958"/>
                </a:solidFill>
              </a:rPr>
              <a:t>Place text here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5DB6C2D-33FC-6951-63CB-857C136476BB}"/>
              </a:ext>
            </a:extLst>
          </p:cNvPr>
          <p:cNvSpPr/>
          <p:nvPr/>
        </p:nvSpPr>
        <p:spPr>
          <a:xfrm>
            <a:off x="3822491" y="3653775"/>
            <a:ext cx="4527029" cy="5621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83958"/>
                </a:solidFill>
              </a:rPr>
              <a:t>Place text here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1ABE207-6193-5BC0-FEC5-48B4F7E457A4}"/>
              </a:ext>
            </a:extLst>
          </p:cNvPr>
          <p:cNvSpPr/>
          <p:nvPr/>
        </p:nvSpPr>
        <p:spPr>
          <a:xfrm>
            <a:off x="1656412" y="4345126"/>
            <a:ext cx="8866681" cy="5621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83958"/>
                </a:solidFill>
              </a:rPr>
              <a:t>Place text here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725D7CA-0CE6-7401-704C-40FFF5945751}"/>
              </a:ext>
            </a:extLst>
          </p:cNvPr>
          <p:cNvSpPr/>
          <p:nvPr/>
        </p:nvSpPr>
        <p:spPr>
          <a:xfrm>
            <a:off x="5988569" y="5036477"/>
            <a:ext cx="4534525" cy="56213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83958"/>
                </a:solidFill>
              </a:rPr>
              <a:t>Place text here</a:t>
            </a:r>
          </a:p>
        </p:txBody>
      </p:sp>
    </p:spTree>
    <p:extLst>
      <p:ext uri="{BB962C8B-B14F-4D97-AF65-F5344CB8AC3E}">
        <p14:creationId xmlns:p14="http://schemas.microsoft.com/office/powerpoint/2010/main" val="1683429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D89D-3D08-BB2E-A28D-E382A8A8E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B4894-74B0-3B5D-86FE-8E39675F0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E29350E6-2EA7-DC3D-1155-DEE9C2946B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97" r="25991"/>
          <a:stretch/>
        </p:blipFill>
        <p:spPr>
          <a:xfrm>
            <a:off x="6148072" y="0"/>
            <a:ext cx="6043931" cy="6858000"/>
          </a:xfrm>
        </p:spPr>
      </p:pic>
    </p:spTree>
    <p:extLst>
      <p:ext uri="{BB962C8B-B14F-4D97-AF65-F5344CB8AC3E}">
        <p14:creationId xmlns:p14="http://schemas.microsoft.com/office/powerpoint/2010/main" val="522728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D89D-3D08-BB2E-A28D-E382A8A8E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B4894-74B0-3B5D-86FE-8E39675F0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3040E26-F5D5-FBC9-54E0-2FDD46C3908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80" b="14731"/>
          <a:stretch/>
        </p:blipFill>
        <p:spPr>
          <a:xfrm>
            <a:off x="6148072" y="0"/>
            <a:ext cx="6043931" cy="6858000"/>
          </a:xfrm>
        </p:spPr>
      </p:pic>
    </p:spTree>
    <p:extLst>
      <p:ext uri="{BB962C8B-B14F-4D97-AF65-F5344CB8AC3E}">
        <p14:creationId xmlns:p14="http://schemas.microsoft.com/office/powerpoint/2010/main" val="261434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0D89D-3D08-BB2E-A28D-E382A8A8E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DB4894-74B0-3B5D-86FE-8E39675F0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AB51B3F-04ED-2BA5-AF60-3291025AEE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93" r="20593"/>
          <a:stretch/>
        </p:blipFill>
        <p:spPr/>
      </p:pic>
    </p:spTree>
    <p:extLst>
      <p:ext uri="{BB962C8B-B14F-4D97-AF65-F5344CB8AC3E}">
        <p14:creationId xmlns:p14="http://schemas.microsoft.com/office/powerpoint/2010/main" val="2117002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1851</TotalTime>
  <Words>975</Words>
  <Application>Microsoft Macintosh PowerPoint</Application>
  <PresentationFormat>Widescreen</PresentationFormat>
  <Paragraphs>133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8" baseType="lpstr">
      <vt:lpstr>Arial</vt:lpstr>
      <vt:lpstr>Calibri</vt:lpstr>
      <vt:lpstr>Courier New</vt:lpstr>
      <vt:lpstr>Helvetica Neue</vt:lpstr>
      <vt:lpstr>Slack-Lato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 Wilson</dc:creator>
  <cp:lastModifiedBy>Eliza Panike</cp:lastModifiedBy>
  <cp:revision>133</cp:revision>
  <dcterms:created xsi:type="dcterms:W3CDTF">2022-04-25T17:23:55Z</dcterms:created>
  <dcterms:modified xsi:type="dcterms:W3CDTF">2024-01-17T21:36:01Z</dcterms:modified>
</cp:coreProperties>
</file>